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48" autoAdjust="0"/>
    <p:restoredTop sz="94660"/>
  </p:normalViewPr>
  <p:slideViewPr>
    <p:cSldViewPr snapToGrid="0">
      <p:cViewPr varScale="1">
        <p:scale>
          <a:sx n="89" d="100"/>
          <a:sy n="89" d="100"/>
        </p:scale>
        <p:origin x="5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35511-9510-40E9-925F-750FC58620E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214FB9E-9738-464E-BC38-E945A40C472C}">
      <dgm:prSet phldrT="[Tekst]"/>
      <dgm:spPr/>
      <dgm:t>
        <a:bodyPr/>
        <a:lstStyle/>
        <a:p>
          <a:r>
            <a:rPr lang="nl-NL" dirty="0" smtClean="0"/>
            <a:t>Kennismaken met het onderwerp</a:t>
          </a:r>
          <a:endParaRPr lang="nl-NL" dirty="0"/>
        </a:p>
      </dgm:t>
    </dgm:pt>
    <dgm:pt modelId="{63E1CBFC-940D-4BFB-8DC9-3E53689F263D}" type="parTrans" cxnId="{D821BFC4-2544-4F6F-AC48-7B63ACBCED07}">
      <dgm:prSet/>
      <dgm:spPr/>
      <dgm:t>
        <a:bodyPr/>
        <a:lstStyle/>
        <a:p>
          <a:endParaRPr lang="nl-NL"/>
        </a:p>
      </dgm:t>
    </dgm:pt>
    <dgm:pt modelId="{551CA406-AD3D-43A0-AD86-02153F473825}" type="sibTrans" cxnId="{D821BFC4-2544-4F6F-AC48-7B63ACBCED07}">
      <dgm:prSet/>
      <dgm:spPr/>
      <dgm:t>
        <a:bodyPr/>
        <a:lstStyle/>
        <a:p>
          <a:endParaRPr lang="nl-NL"/>
        </a:p>
      </dgm:t>
    </dgm:pt>
    <dgm:pt modelId="{2C7A964B-86CA-4008-A32D-CDA6BFC3EAD4}">
      <dgm:prSet phldrT="[Tekst]"/>
      <dgm:spPr/>
      <dgm:t>
        <a:bodyPr/>
        <a:lstStyle/>
        <a:p>
          <a:r>
            <a:rPr lang="nl-NL" dirty="0" smtClean="0"/>
            <a:t>Waar gaat het over?</a:t>
          </a:r>
          <a:endParaRPr lang="nl-NL" dirty="0"/>
        </a:p>
      </dgm:t>
    </dgm:pt>
    <dgm:pt modelId="{80CC21C7-7445-4B3B-9CFD-C76F5C3B2246}" type="parTrans" cxnId="{E2A6EF25-17FD-4FDB-B366-CE401B7F8B00}">
      <dgm:prSet/>
      <dgm:spPr/>
      <dgm:t>
        <a:bodyPr/>
        <a:lstStyle/>
        <a:p>
          <a:endParaRPr lang="nl-NL"/>
        </a:p>
      </dgm:t>
    </dgm:pt>
    <dgm:pt modelId="{F3093B1A-777E-4B15-88BC-604CB57ACFF0}" type="sibTrans" cxnId="{E2A6EF25-17FD-4FDB-B366-CE401B7F8B00}">
      <dgm:prSet/>
      <dgm:spPr/>
      <dgm:t>
        <a:bodyPr/>
        <a:lstStyle/>
        <a:p>
          <a:endParaRPr lang="nl-NL"/>
        </a:p>
      </dgm:t>
    </dgm:pt>
    <dgm:pt modelId="{DC2E506E-CEA7-4AE0-B363-52FAD407660E}">
      <dgm:prSet phldrT="[Tekst]" phldr="1"/>
      <dgm:spPr/>
      <dgm:t>
        <a:bodyPr/>
        <a:lstStyle/>
        <a:p>
          <a:endParaRPr lang="nl-NL"/>
        </a:p>
      </dgm:t>
    </dgm:pt>
    <dgm:pt modelId="{B37BF9E5-3000-459F-8331-A307FA58CEAE}" type="parTrans" cxnId="{026D4A48-A80E-4C97-983F-63D32969805D}">
      <dgm:prSet/>
      <dgm:spPr/>
      <dgm:t>
        <a:bodyPr/>
        <a:lstStyle/>
        <a:p>
          <a:endParaRPr lang="nl-NL"/>
        </a:p>
      </dgm:t>
    </dgm:pt>
    <dgm:pt modelId="{19BAC0E7-22EC-4151-9E03-84CC8A840D45}" type="sibTrans" cxnId="{026D4A48-A80E-4C97-983F-63D32969805D}">
      <dgm:prSet/>
      <dgm:spPr/>
      <dgm:t>
        <a:bodyPr/>
        <a:lstStyle/>
        <a:p>
          <a:endParaRPr lang="nl-NL"/>
        </a:p>
      </dgm:t>
    </dgm:pt>
    <dgm:pt modelId="{BAEDC40A-2A00-4841-9DAC-5B5CEB8421E0}">
      <dgm:prSet phldrT="[Tekst]"/>
      <dgm:spPr/>
      <dgm:t>
        <a:bodyPr/>
        <a:lstStyle/>
        <a:p>
          <a:r>
            <a:rPr lang="nl-NL" dirty="0" smtClean="0"/>
            <a:t>Vaak een voorbeeld</a:t>
          </a:r>
          <a:endParaRPr lang="nl-NL" dirty="0"/>
        </a:p>
      </dgm:t>
    </dgm:pt>
    <dgm:pt modelId="{099DA45F-FCC8-4286-9CEC-12AD200B59C1}" type="parTrans" cxnId="{03B6A157-144F-4C29-A66D-685EB9907492}">
      <dgm:prSet/>
      <dgm:spPr/>
      <dgm:t>
        <a:bodyPr/>
        <a:lstStyle/>
        <a:p>
          <a:endParaRPr lang="nl-NL"/>
        </a:p>
      </dgm:t>
    </dgm:pt>
    <dgm:pt modelId="{B7C26ED2-147F-4051-9BB7-B4D0DAA94F03}" type="sibTrans" cxnId="{03B6A157-144F-4C29-A66D-685EB9907492}">
      <dgm:prSet/>
      <dgm:spPr/>
      <dgm:t>
        <a:bodyPr/>
        <a:lstStyle/>
        <a:p>
          <a:endParaRPr lang="nl-NL"/>
        </a:p>
      </dgm:t>
    </dgm:pt>
    <dgm:pt modelId="{CC6050C1-E808-4D2A-A6D8-5C8408C6DC73}">
      <dgm:prSet phldrT="[Tekst]" phldr="1"/>
      <dgm:spPr/>
      <dgm:t>
        <a:bodyPr/>
        <a:lstStyle/>
        <a:p>
          <a:endParaRPr lang="nl-NL" dirty="0"/>
        </a:p>
      </dgm:t>
    </dgm:pt>
    <dgm:pt modelId="{4168314E-3125-4121-9B27-94281CAF2F2D}" type="parTrans" cxnId="{396CD0CB-53CF-4930-8265-10A25831931E}">
      <dgm:prSet/>
      <dgm:spPr/>
      <dgm:t>
        <a:bodyPr/>
        <a:lstStyle/>
        <a:p>
          <a:endParaRPr lang="nl-NL"/>
        </a:p>
      </dgm:t>
    </dgm:pt>
    <dgm:pt modelId="{F6523FFA-87A4-44D8-A51F-DAC06C04D507}" type="sibTrans" cxnId="{396CD0CB-53CF-4930-8265-10A25831931E}">
      <dgm:prSet/>
      <dgm:spPr/>
      <dgm:t>
        <a:bodyPr/>
        <a:lstStyle/>
        <a:p>
          <a:endParaRPr lang="nl-NL"/>
        </a:p>
      </dgm:t>
    </dgm:pt>
    <dgm:pt modelId="{8041384D-BDF7-4543-ACE4-CD2D8D0D6E92}">
      <dgm:prSet phldrT="[Tekst]" phldr="1"/>
      <dgm:spPr/>
      <dgm:t>
        <a:bodyPr/>
        <a:lstStyle/>
        <a:p>
          <a:endParaRPr lang="nl-NL"/>
        </a:p>
      </dgm:t>
    </dgm:pt>
    <dgm:pt modelId="{BA515603-581D-4A57-83E9-1B9F8582FE43}" type="parTrans" cxnId="{EF4DA19E-DEED-4A11-8784-E8D7FF7E1928}">
      <dgm:prSet/>
      <dgm:spPr/>
      <dgm:t>
        <a:bodyPr/>
        <a:lstStyle/>
        <a:p>
          <a:endParaRPr lang="nl-NL"/>
        </a:p>
      </dgm:t>
    </dgm:pt>
    <dgm:pt modelId="{AEC642F3-B812-406C-B6EA-B799B46C8783}" type="sibTrans" cxnId="{EF4DA19E-DEED-4A11-8784-E8D7FF7E1928}">
      <dgm:prSet/>
      <dgm:spPr/>
      <dgm:t>
        <a:bodyPr/>
        <a:lstStyle/>
        <a:p>
          <a:endParaRPr lang="nl-NL"/>
        </a:p>
      </dgm:t>
    </dgm:pt>
    <dgm:pt modelId="{D6B6C427-5107-4A1B-B943-A6E19F688066}">
      <dgm:prSet phldrT="[Tekst]"/>
      <dgm:spPr/>
      <dgm:t>
        <a:bodyPr/>
        <a:lstStyle/>
        <a:p>
          <a:r>
            <a:rPr lang="nl-NL" dirty="0" smtClean="0"/>
            <a:t>Soms een grappig stukje om de aandacht van de lezer te trekken</a:t>
          </a:r>
          <a:endParaRPr lang="nl-NL" dirty="0"/>
        </a:p>
      </dgm:t>
    </dgm:pt>
    <dgm:pt modelId="{4B3D1D11-B112-4B84-BCE0-28BB91F42E6D}" type="parTrans" cxnId="{15574C04-0C43-4A39-83CD-B44A6E2C048B}">
      <dgm:prSet/>
      <dgm:spPr/>
      <dgm:t>
        <a:bodyPr/>
        <a:lstStyle/>
        <a:p>
          <a:endParaRPr lang="nl-NL"/>
        </a:p>
      </dgm:t>
    </dgm:pt>
    <dgm:pt modelId="{0B9CD5F4-AB46-46F0-AFED-FCD95FF9C609}" type="sibTrans" cxnId="{15574C04-0C43-4A39-83CD-B44A6E2C048B}">
      <dgm:prSet/>
      <dgm:spPr/>
      <dgm:t>
        <a:bodyPr/>
        <a:lstStyle/>
        <a:p>
          <a:endParaRPr lang="nl-NL"/>
        </a:p>
      </dgm:t>
    </dgm:pt>
    <dgm:pt modelId="{7D7DFE43-8A79-475C-B512-3471CD3B8D4F}">
      <dgm:prSet phldrT="[Tekst]" phldr="1"/>
      <dgm:spPr/>
      <dgm:t>
        <a:bodyPr/>
        <a:lstStyle/>
        <a:p>
          <a:endParaRPr lang="nl-NL"/>
        </a:p>
      </dgm:t>
    </dgm:pt>
    <dgm:pt modelId="{B43EE579-3A95-4174-9ABB-FA727179D7DD}" type="parTrans" cxnId="{24FD57ED-0BC9-4166-86D9-56E0A5326B99}">
      <dgm:prSet/>
      <dgm:spPr/>
      <dgm:t>
        <a:bodyPr/>
        <a:lstStyle/>
        <a:p>
          <a:endParaRPr lang="nl-NL"/>
        </a:p>
      </dgm:t>
    </dgm:pt>
    <dgm:pt modelId="{332AB4CF-8B28-4D71-8ABE-40FC172AE731}" type="sibTrans" cxnId="{24FD57ED-0BC9-4166-86D9-56E0A5326B99}">
      <dgm:prSet/>
      <dgm:spPr/>
      <dgm:t>
        <a:bodyPr/>
        <a:lstStyle/>
        <a:p>
          <a:endParaRPr lang="nl-NL"/>
        </a:p>
      </dgm:t>
    </dgm:pt>
    <dgm:pt modelId="{EF2F8D44-D832-4913-95E5-1EE37F7D7274}">
      <dgm:prSet phldrT="[Tekst]" phldr="1"/>
      <dgm:spPr/>
      <dgm:t>
        <a:bodyPr/>
        <a:lstStyle/>
        <a:p>
          <a:endParaRPr lang="nl-NL"/>
        </a:p>
      </dgm:t>
    </dgm:pt>
    <dgm:pt modelId="{91A0BCE1-5F85-4968-9AB2-341DEC21AC80}" type="parTrans" cxnId="{35CBB188-DA99-4535-8B95-32E09D3363A1}">
      <dgm:prSet/>
      <dgm:spPr/>
      <dgm:t>
        <a:bodyPr/>
        <a:lstStyle/>
        <a:p>
          <a:endParaRPr lang="nl-NL"/>
        </a:p>
      </dgm:t>
    </dgm:pt>
    <dgm:pt modelId="{18ECAD4C-07B8-4E16-9B58-760B0BB05955}" type="sibTrans" cxnId="{35CBB188-DA99-4535-8B95-32E09D3363A1}">
      <dgm:prSet/>
      <dgm:spPr/>
      <dgm:t>
        <a:bodyPr/>
        <a:lstStyle/>
        <a:p>
          <a:endParaRPr lang="nl-NL"/>
        </a:p>
      </dgm:t>
    </dgm:pt>
    <dgm:pt modelId="{FEE72148-764E-4767-9CA7-24B14376F038}" type="pres">
      <dgm:prSet presAssocID="{67035511-9510-40E9-925F-750FC58620ED}" presName="linear" presStyleCnt="0">
        <dgm:presLayoutVars>
          <dgm:dir/>
          <dgm:resizeHandles val="exact"/>
        </dgm:presLayoutVars>
      </dgm:prSet>
      <dgm:spPr/>
    </dgm:pt>
    <dgm:pt modelId="{56CFF1EC-B7F6-4A34-8822-D84FAA88DAF7}" type="pres">
      <dgm:prSet presAssocID="{9214FB9E-9738-464E-BC38-E945A40C472C}" presName="comp" presStyleCnt="0"/>
      <dgm:spPr/>
    </dgm:pt>
    <dgm:pt modelId="{A6791E99-5B13-453E-A4FF-5F9CB8C9C4A3}" type="pres">
      <dgm:prSet presAssocID="{9214FB9E-9738-464E-BC38-E945A40C472C}" presName="box" presStyleLbl="node1" presStyleIdx="0" presStyleCnt="3"/>
      <dgm:spPr/>
      <dgm:t>
        <a:bodyPr/>
        <a:lstStyle/>
        <a:p>
          <a:endParaRPr lang="nl-NL"/>
        </a:p>
      </dgm:t>
    </dgm:pt>
    <dgm:pt modelId="{DA708FE1-5777-4047-8FD8-9DCDB5D13AE7}" type="pres">
      <dgm:prSet presAssocID="{9214FB9E-9738-464E-BC38-E945A40C472C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A652FB6-487E-420A-A69C-154C03DAE8AE}" type="pres">
      <dgm:prSet presAssocID="{9214FB9E-9738-464E-BC38-E945A40C472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B40AB20-22BC-4801-9049-67FD9CF7E999}" type="pres">
      <dgm:prSet presAssocID="{551CA406-AD3D-43A0-AD86-02153F473825}" presName="spacer" presStyleCnt="0"/>
      <dgm:spPr/>
    </dgm:pt>
    <dgm:pt modelId="{3A307252-EC45-4348-8595-ED462F94C0E9}" type="pres">
      <dgm:prSet presAssocID="{BAEDC40A-2A00-4841-9DAC-5B5CEB8421E0}" presName="comp" presStyleCnt="0"/>
      <dgm:spPr/>
    </dgm:pt>
    <dgm:pt modelId="{673ADEA3-9F02-41A5-A939-67A2F47205BB}" type="pres">
      <dgm:prSet presAssocID="{BAEDC40A-2A00-4841-9DAC-5B5CEB8421E0}" presName="box" presStyleLbl="node1" presStyleIdx="1" presStyleCnt="3"/>
      <dgm:spPr/>
    </dgm:pt>
    <dgm:pt modelId="{D614AEDC-7D97-4C60-B01B-98DB4ECCC008}" type="pres">
      <dgm:prSet presAssocID="{BAEDC40A-2A00-4841-9DAC-5B5CEB8421E0}" presName="img" presStyleLbl="fgImgPlace1" presStyleIdx="1" presStyleCnt="3" custLinFactNeighborX="0" custLinFactNeighborY="171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50FFEA8-3391-4850-9482-FB0953139067}" type="pres">
      <dgm:prSet presAssocID="{BAEDC40A-2A00-4841-9DAC-5B5CEB8421E0}" presName="text" presStyleLbl="node1" presStyleIdx="1" presStyleCnt="3">
        <dgm:presLayoutVars>
          <dgm:bulletEnabled val="1"/>
        </dgm:presLayoutVars>
      </dgm:prSet>
      <dgm:spPr/>
    </dgm:pt>
    <dgm:pt modelId="{EA0EB467-E567-4860-9031-A6368A3A9207}" type="pres">
      <dgm:prSet presAssocID="{B7C26ED2-147F-4051-9BB7-B4D0DAA94F03}" presName="spacer" presStyleCnt="0"/>
      <dgm:spPr/>
    </dgm:pt>
    <dgm:pt modelId="{2F4E7E4D-1F2F-4FDC-9691-779735EE2A53}" type="pres">
      <dgm:prSet presAssocID="{D6B6C427-5107-4A1B-B943-A6E19F688066}" presName="comp" presStyleCnt="0"/>
      <dgm:spPr/>
    </dgm:pt>
    <dgm:pt modelId="{5F311FA1-678C-4071-8B85-4C789064B385}" type="pres">
      <dgm:prSet presAssocID="{D6B6C427-5107-4A1B-B943-A6E19F688066}" presName="box" presStyleLbl="node1" presStyleIdx="2" presStyleCnt="3"/>
      <dgm:spPr/>
    </dgm:pt>
    <dgm:pt modelId="{6097B1A1-DF71-4344-92BA-CB4006FBAAC4}" type="pres">
      <dgm:prSet presAssocID="{D6B6C427-5107-4A1B-B943-A6E19F688066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D803A68-6AA9-4001-BE08-DA7EA0275949}" type="pres">
      <dgm:prSet presAssocID="{D6B6C427-5107-4A1B-B943-A6E19F688066}" presName="text" presStyleLbl="node1" presStyleIdx="2" presStyleCnt="3">
        <dgm:presLayoutVars>
          <dgm:bulletEnabled val="1"/>
        </dgm:presLayoutVars>
      </dgm:prSet>
      <dgm:spPr/>
    </dgm:pt>
  </dgm:ptLst>
  <dgm:cxnLst>
    <dgm:cxn modelId="{466E5889-171A-4257-9EE8-F860F0FBD9E8}" type="presOf" srcId="{EF2F8D44-D832-4913-95E5-1EE37F7D7274}" destId="{1D803A68-6AA9-4001-BE08-DA7EA0275949}" srcOrd="1" destOrd="2" presId="urn:microsoft.com/office/officeart/2005/8/layout/vList4"/>
    <dgm:cxn modelId="{026D4A48-A80E-4C97-983F-63D32969805D}" srcId="{9214FB9E-9738-464E-BC38-E945A40C472C}" destId="{DC2E506E-CEA7-4AE0-B363-52FAD407660E}" srcOrd="1" destOrd="0" parTransId="{B37BF9E5-3000-459F-8331-A307FA58CEAE}" sibTransId="{19BAC0E7-22EC-4151-9E03-84CC8A840D45}"/>
    <dgm:cxn modelId="{24FD57ED-0BC9-4166-86D9-56E0A5326B99}" srcId="{D6B6C427-5107-4A1B-B943-A6E19F688066}" destId="{7D7DFE43-8A79-475C-B512-3471CD3B8D4F}" srcOrd="0" destOrd="0" parTransId="{B43EE579-3A95-4174-9ABB-FA727179D7DD}" sibTransId="{332AB4CF-8B28-4D71-8ABE-40FC172AE731}"/>
    <dgm:cxn modelId="{EF4DA19E-DEED-4A11-8784-E8D7FF7E1928}" srcId="{BAEDC40A-2A00-4841-9DAC-5B5CEB8421E0}" destId="{8041384D-BDF7-4543-ACE4-CD2D8D0D6E92}" srcOrd="1" destOrd="0" parTransId="{BA515603-581D-4A57-83E9-1B9F8582FE43}" sibTransId="{AEC642F3-B812-406C-B6EA-B799B46C8783}"/>
    <dgm:cxn modelId="{84B46D80-335B-4952-992C-F64839084375}" type="presOf" srcId="{2C7A964B-86CA-4008-A32D-CDA6BFC3EAD4}" destId="{A6791E99-5B13-453E-A4FF-5F9CB8C9C4A3}" srcOrd="0" destOrd="1" presId="urn:microsoft.com/office/officeart/2005/8/layout/vList4"/>
    <dgm:cxn modelId="{3C4F79BB-27BD-41C0-8845-58B19C07227B}" type="presOf" srcId="{8041384D-BDF7-4543-ACE4-CD2D8D0D6E92}" destId="{673ADEA3-9F02-41A5-A939-67A2F47205BB}" srcOrd="0" destOrd="2" presId="urn:microsoft.com/office/officeart/2005/8/layout/vList4"/>
    <dgm:cxn modelId="{5BA8F5F5-F645-40CF-A57A-B593069A7535}" type="presOf" srcId="{7D7DFE43-8A79-475C-B512-3471CD3B8D4F}" destId="{1D803A68-6AA9-4001-BE08-DA7EA0275949}" srcOrd="1" destOrd="1" presId="urn:microsoft.com/office/officeart/2005/8/layout/vList4"/>
    <dgm:cxn modelId="{5545015E-F1A8-4C7E-B248-347224B6BB01}" type="presOf" srcId="{BAEDC40A-2A00-4841-9DAC-5B5CEB8421E0}" destId="{673ADEA3-9F02-41A5-A939-67A2F47205BB}" srcOrd="0" destOrd="0" presId="urn:microsoft.com/office/officeart/2005/8/layout/vList4"/>
    <dgm:cxn modelId="{D821BFC4-2544-4F6F-AC48-7B63ACBCED07}" srcId="{67035511-9510-40E9-925F-750FC58620ED}" destId="{9214FB9E-9738-464E-BC38-E945A40C472C}" srcOrd="0" destOrd="0" parTransId="{63E1CBFC-940D-4BFB-8DC9-3E53689F263D}" sibTransId="{551CA406-AD3D-43A0-AD86-02153F473825}"/>
    <dgm:cxn modelId="{C69FA4B1-D379-41CC-B147-BD909960CC83}" type="presOf" srcId="{DC2E506E-CEA7-4AE0-B363-52FAD407660E}" destId="{A6791E99-5B13-453E-A4FF-5F9CB8C9C4A3}" srcOrd="0" destOrd="2" presId="urn:microsoft.com/office/officeart/2005/8/layout/vList4"/>
    <dgm:cxn modelId="{B15F7F38-9E4E-44AB-96C4-0BE21D6C8D61}" type="presOf" srcId="{DC2E506E-CEA7-4AE0-B363-52FAD407660E}" destId="{DA652FB6-487E-420A-A69C-154C03DAE8AE}" srcOrd="1" destOrd="2" presId="urn:microsoft.com/office/officeart/2005/8/layout/vList4"/>
    <dgm:cxn modelId="{A3CC2D5E-3267-4A3D-87D4-F70E6D902C2C}" type="presOf" srcId="{BAEDC40A-2A00-4841-9DAC-5B5CEB8421E0}" destId="{750FFEA8-3391-4850-9482-FB0953139067}" srcOrd="1" destOrd="0" presId="urn:microsoft.com/office/officeart/2005/8/layout/vList4"/>
    <dgm:cxn modelId="{4AF19E90-28D4-4716-BD1D-3FB796050C07}" type="presOf" srcId="{EF2F8D44-D832-4913-95E5-1EE37F7D7274}" destId="{5F311FA1-678C-4071-8B85-4C789064B385}" srcOrd="0" destOrd="2" presId="urn:microsoft.com/office/officeart/2005/8/layout/vList4"/>
    <dgm:cxn modelId="{EDD78746-7836-4FBD-B201-9DFBCACEBD54}" type="presOf" srcId="{9214FB9E-9738-464E-BC38-E945A40C472C}" destId="{DA652FB6-487E-420A-A69C-154C03DAE8AE}" srcOrd="1" destOrd="0" presId="urn:microsoft.com/office/officeart/2005/8/layout/vList4"/>
    <dgm:cxn modelId="{9961997A-75E0-4710-9A98-6AA8FD810D7F}" type="presOf" srcId="{CC6050C1-E808-4D2A-A6D8-5C8408C6DC73}" destId="{673ADEA3-9F02-41A5-A939-67A2F47205BB}" srcOrd="0" destOrd="1" presId="urn:microsoft.com/office/officeart/2005/8/layout/vList4"/>
    <dgm:cxn modelId="{524D63A4-9460-4216-AF5E-653058565D34}" type="presOf" srcId="{D6B6C427-5107-4A1B-B943-A6E19F688066}" destId="{1D803A68-6AA9-4001-BE08-DA7EA0275949}" srcOrd="1" destOrd="0" presId="urn:microsoft.com/office/officeart/2005/8/layout/vList4"/>
    <dgm:cxn modelId="{A1CD8D45-EEA6-4A1A-BC90-95940EE39857}" type="presOf" srcId="{9214FB9E-9738-464E-BC38-E945A40C472C}" destId="{A6791E99-5B13-453E-A4FF-5F9CB8C9C4A3}" srcOrd="0" destOrd="0" presId="urn:microsoft.com/office/officeart/2005/8/layout/vList4"/>
    <dgm:cxn modelId="{38E46788-4DA8-4C66-B029-CCEBE9A964E8}" type="presOf" srcId="{CC6050C1-E808-4D2A-A6D8-5C8408C6DC73}" destId="{750FFEA8-3391-4850-9482-FB0953139067}" srcOrd="1" destOrd="1" presId="urn:microsoft.com/office/officeart/2005/8/layout/vList4"/>
    <dgm:cxn modelId="{89357B91-F1B9-422F-AAE3-C792C61416D2}" type="presOf" srcId="{67035511-9510-40E9-925F-750FC58620ED}" destId="{FEE72148-764E-4767-9CA7-24B14376F038}" srcOrd="0" destOrd="0" presId="urn:microsoft.com/office/officeart/2005/8/layout/vList4"/>
    <dgm:cxn modelId="{3C66D13A-DD43-4361-BC8C-D68BA9235DCC}" type="presOf" srcId="{8041384D-BDF7-4543-ACE4-CD2D8D0D6E92}" destId="{750FFEA8-3391-4850-9482-FB0953139067}" srcOrd="1" destOrd="2" presId="urn:microsoft.com/office/officeart/2005/8/layout/vList4"/>
    <dgm:cxn modelId="{75DAE5E7-BF72-4CE0-8D34-527793D09BA7}" type="presOf" srcId="{7D7DFE43-8A79-475C-B512-3471CD3B8D4F}" destId="{5F311FA1-678C-4071-8B85-4C789064B385}" srcOrd="0" destOrd="1" presId="urn:microsoft.com/office/officeart/2005/8/layout/vList4"/>
    <dgm:cxn modelId="{4FF83A73-54C9-493C-9F19-562C9CBFDB9A}" type="presOf" srcId="{2C7A964B-86CA-4008-A32D-CDA6BFC3EAD4}" destId="{DA652FB6-487E-420A-A69C-154C03DAE8AE}" srcOrd="1" destOrd="1" presId="urn:microsoft.com/office/officeart/2005/8/layout/vList4"/>
    <dgm:cxn modelId="{5B484884-9026-4B3E-853E-B89178128C90}" type="presOf" srcId="{D6B6C427-5107-4A1B-B943-A6E19F688066}" destId="{5F311FA1-678C-4071-8B85-4C789064B385}" srcOrd="0" destOrd="0" presId="urn:microsoft.com/office/officeart/2005/8/layout/vList4"/>
    <dgm:cxn modelId="{03B6A157-144F-4C29-A66D-685EB9907492}" srcId="{67035511-9510-40E9-925F-750FC58620ED}" destId="{BAEDC40A-2A00-4841-9DAC-5B5CEB8421E0}" srcOrd="1" destOrd="0" parTransId="{099DA45F-FCC8-4286-9CEC-12AD200B59C1}" sibTransId="{B7C26ED2-147F-4051-9BB7-B4D0DAA94F03}"/>
    <dgm:cxn modelId="{E2A6EF25-17FD-4FDB-B366-CE401B7F8B00}" srcId="{9214FB9E-9738-464E-BC38-E945A40C472C}" destId="{2C7A964B-86CA-4008-A32D-CDA6BFC3EAD4}" srcOrd="0" destOrd="0" parTransId="{80CC21C7-7445-4B3B-9CFD-C76F5C3B2246}" sibTransId="{F3093B1A-777E-4B15-88BC-604CB57ACFF0}"/>
    <dgm:cxn modelId="{15574C04-0C43-4A39-83CD-B44A6E2C048B}" srcId="{67035511-9510-40E9-925F-750FC58620ED}" destId="{D6B6C427-5107-4A1B-B943-A6E19F688066}" srcOrd="2" destOrd="0" parTransId="{4B3D1D11-B112-4B84-BCE0-28BB91F42E6D}" sibTransId="{0B9CD5F4-AB46-46F0-AFED-FCD95FF9C609}"/>
    <dgm:cxn modelId="{396CD0CB-53CF-4930-8265-10A25831931E}" srcId="{BAEDC40A-2A00-4841-9DAC-5B5CEB8421E0}" destId="{CC6050C1-E808-4D2A-A6D8-5C8408C6DC73}" srcOrd="0" destOrd="0" parTransId="{4168314E-3125-4121-9B27-94281CAF2F2D}" sibTransId="{F6523FFA-87A4-44D8-A51F-DAC06C04D507}"/>
    <dgm:cxn modelId="{35CBB188-DA99-4535-8B95-32E09D3363A1}" srcId="{D6B6C427-5107-4A1B-B943-A6E19F688066}" destId="{EF2F8D44-D832-4913-95E5-1EE37F7D7274}" srcOrd="1" destOrd="0" parTransId="{91A0BCE1-5F85-4968-9AB2-341DEC21AC80}" sibTransId="{18ECAD4C-07B8-4E16-9B58-760B0BB05955}"/>
    <dgm:cxn modelId="{41D9F1C0-D44B-4EB9-B5F8-7F53A30B2223}" type="presParOf" srcId="{FEE72148-764E-4767-9CA7-24B14376F038}" destId="{56CFF1EC-B7F6-4A34-8822-D84FAA88DAF7}" srcOrd="0" destOrd="0" presId="urn:microsoft.com/office/officeart/2005/8/layout/vList4"/>
    <dgm:cxn modelId="{CA385284-9484-46C7-8452-95ABC2FD9F78}" type="presParOf" srcId="{56CFF1EC-B7F6-4A34-8822-D84FAA88DAF7}" destId="{A6791E99-5B13-453E-A4FF-5F9CB8C9C4A3}" srcOrd="0" destOrd="0" presId="urn:microsoft.com/office/officeart/2005/8/layout/vList4"/>
    <dgm:cxn modelId="{78C4A3EA-8BE9-4FED-B1B3-179798EF9FA2}" type="presParOf" srcId="{56CFF1EC-B7F6-4A34-8822-D84FAA88DAF7}" destId="{DA708FE1-5777-4047-8FD8-9DCDB5D13AE7}" srcOrd="1" destOrd="0" presId="urn:microsoft.com/office/officeart/2005/8/layout/vList4"/>
    <dgm:cxn modelId="{D8299DD6-71F8-4F5D-8D6C-CECE1CCB1BAE}" type="presParOf" srcId="{56CFF1EC-B7F6-4A34-8822-D84FAA88DAF7}" destId="{DA652FB6-487E-420A-A69C-154C03DAE8AE}" srcOrd="2" destOrd="0" presId="urn:microsoft.com/office/officeart/2005/8/layout/vList4"/>
    <dgm:cxn modelId="{9CD272EE-62FB-4021-B568-5045C3880F7D}" type="presParOf" srcId="{FEE72148-764E-4767-9CA7-24B14376F038}" destId="{8B40AB20-22BC-4801-9049-67FD9CF7E999}" srcOrd="1" destOrd="0" presId="urn:microsoft.com/office/officeart/2005/8/layout/vList4"/>
    <dgm:cxn modelId="{06AEC610-2C2D-494A-9189-FAA5B583A18F}" type="presParOf" srcId="{FEE72148-764E-4767-9CA7-24B14376F038}" destId="{3A307252-EC45-4348-8595-ED462F94C0E9}" srcOrd="2" destOrd="0" presId="urn:microsoft.com/office/officeart/2005/8/layout/vList4"/>
    <dgm:cxn modelId="{65D102FE-6B0B-44C2-81C4-2536C8CE3A26}" type="presParOf" srcId="{3A307252-EC45-4348-8595-ED462F94C0E9}" destId="{673ADEA3-9F02-41A5-A939-67A2F47205BB}" srcOrd="0" destOrd="0" presId="urn:microsoft.com/office/officeart/2005/8/layout/vList4"/>
    <dgm:cxn modelId="{8DA70F50-9644-4FA0-BFF5-011A72524B61}" type="presParOf" srcId="{3A307252-EC45-4348-8595-ED462F94C0E9}" destId="{D614AEDC-7D97-4C60-B01B-98DB4ECCC008}" srcOrd="1" destOrd="0" presId="urn:microsoft.com/office/officeart/2005/8/layout/vList4"/>
    <dgm:cxn modelId="{78A06926-8F8A-45BC-8D78-907FC19DBFF8}" type="presParOf" srcId="{3A307252-EC45-4348-8595-ED462F94C0E9}" destId="{750FFEA8-3391-4850-9482-FB0953139067}" srcOrd="2" destOrd="0" presId="urn:microsoft.com/office/officeart/2005/8/layout/vList4"/>
    <dgm:cxn modelId="{B7A478B2-98D2-4735-88CC-B8CCCE5C713D}" type="presParOf" srcId="{FEE72148-764E-4767-9CA7-24B14376F038}" destId="{EA0EB467-E567-4860-9031-A6368A3A9207}" srcOrd="3" destOrd="0" presId="urn:microsoft.com/office/officeart/2005/8/layout/vList4"/>
    <dgm:cxn modelId="{06CAEC81-2900-4655-9042-727842373A22}" type="presParOf" srcId="{FEE72148-764E-4767-9CA7-24B14376F038}" destId="{2F4E7E4D-1F2F-4FDC-9691-779735EE2A53}" srcOrd="4" destOrd="0" presId="urn:microsoft.com/office/officeart/2005/8/layout/vList4"/>
    <dgm:cxn modelId="{49D40387-C028-4973-9780-32FB5CDF47AC}" type="presParOf" srcId="{2F4E7E4D-1F2F-4FDC-9691-779735EE2A53}" destId="{5F311FA1-678C-4071-8B85-4C789064B385}" srcOrd="0" destOrd="0" presId="urn:microsoft.com/office/officeart/2005/8/layout/vList4"/>
    <dgm:cxn modelId="{B07EC3DE-EBF4-46E0-8255-A128D69C91C6}" type="presParOf" srcId="{2F4E7E4D-1F2F-4FDC-9691-779735EE2A53}" destId="{6097B1A1-DF71-4344-92BA-CB4006FBAAC4}" srcOrd="1" destOrd="0" presId="urn:microsoft.com/office/officeart/2005/8/layout/vList4"/>
    <dgm:cxn modelId="{F17A90A9-5F2D-44B7-A35D-56CE928031F1}" type="presParOf" srcId="{2F4E7E4D-1F2F-4FDC-9691-779735EE2A53}" destId="{1D803A68-6AA9-4001-BE08-DA7EA02759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67A4C1-D67D-4D29-9137-D6C989A5454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EFBF504-D73F-4BA3-A2FC-BEF02CC42FD6}">
      <dgm:prSet phldrT="[Tekst]"/>
      <dgm:spPr/>
      <dgm:t>
        <a:bodyPr/>
        <a:lstStyle/>
        <a:p>
          <a:r>
            <a:rPr lang="nl-NL" dirty="0" smtClean="0"/>
            <a:t>Korte samenvatting van de tekst</a:t>
          </a:r>
          <a:endParaRPr lang="nl-NL" dirty="0"/>
        </a:p>
      </dgm:t>
    </dgm:pt>
    <dgm:pt modelId="{64F74872-CAD0-4022-A617-58AD6E6112EA}" type="parTrans" cxnId="{66BD6F1E-8297-408A-82F6-5E27C2C90A25}">
      <dgm:prSet/>
      <dgm:spPr/>
      <dgm:t>
        <a:bodyPr/>
        <a:lstStyle/>
        <a:p>
          <a:endParaRPr lang="nl-NL"/>
        </a:p>
      </dgm:t>
    </dgm:pt>
    <dgm:pt modelId="{F804EF55-B572-4997-A9C0-107269F97687}" type="sibTrans" cxnId="{66BD6F1E-8297-408A-82F6-5E27C2C90A25}">
      <dgm:prSet/>
      <dgm:spPr/>
      <dgm:t>
        <a:bodyPr/>
        <a:lstStyle/>
        <a:p>
          <a:endParaRPr lang="nl-NL"/>
        </a:p>
      </dgm:t>
    </dgm:pt>
    <dgm:pt modelId="{272F99DF-96EE-4642-B7FB-EFAA7F4D6EE5}">
      <dgm:prSet phldrT="[Tekst]" phldr="1"/>
      <dgm:spPr/>
      <dgm:t>
        <a:bodyPr/>
        <a:lstStyle/>
        <a:p>
          <a:endParaRPr lang="nl-NL"/>
        </a:p>
      </dgm:t>
    </dgm:pt>
    <dgm:pt modelId="{F1FF1044-47DD-4829-9661-8D300F5FB5CB}" type="parTrans" cxnId="{37BC1854-A241-4CA9-9D21-AF4318033E4C}">
      <dgm:prSet/>
      <dgm:spPr/>
      <dgm:t>
        <a:bodyPr/>
        <a:lstStyle/>
        <a:p>
          <a:endParaRPr lang="nl-NL"/>
        </a:p>
      </dgm:t>
    </dgm:pt>
    <dgm:pt modelId="{7F9DD0AF-06BB-46B8-8DB0-DA59FC15C52E}" type="sibTrans" cxnId="{37BC1854-A241-4CA9-9D21-AF4318033E4C}">
      <dgm:prSet/>
      <dgm:spPr/>
      <dgm:t>
        <a:bodyPr/>
        <a:lstStyle/>
        <a:p>
          <a:endParaRPr lang="nl-NL"/>
        </a:p>
      </dgm:t>
    </dgm:pt>
    <dgm:pt modelId="{3A1DB90F-ED92-4E78-A977-264A3AE4F422}">
      <dgm:prSet phldrT="[Tekst]" phldr="1"/>
      <dgm:spPr/>
      <dgm:t>
        <a:bodyPr/>
        <a:lstStyle/>
        <a:p>
          <a:endParaRPr lang="nl-NL"/>
        </a:p>
      </dgm:t>
    </dgm:pt>
    <dgm:pt modelId="{ACDA6845-B25D-4A2E-B94C-E83C054977F4}" type="parTrans" cxnId="{32D614B0-BB49-420C-ACA5-05E880B66E43}">
      <dgm:prSet/>
      <dgm:spPr/>
      <dgm:t>
        <a:bodyPr/>
        <a:lstStyle/>
        <a:p>
          <a:endParaRPr lang="nl-NL"/>
        </a:p>
      </dgm:t>
    </dgm:pt>
    <dgm:pt modelId="{68118DC9-3C70-421E-B2B5-CD80E909B009}" type="sibTrans" cxnId="{32D614B0-BB49-420C-ACA5-05E880B66E43}">
      <dgm:prSet/>
      <dgm:spPr/>
      <dgm:t>
        <a:bodyPr/>
        <a:lstStyle/>
        <a:p>
          <a:endParaRPr lang="nl-NL"/>
        </a:p>
      </dgm:t>
    </dgm:pt>
    <dgm:pt modelId="{838E962E-9B29-4220-8CFD-7056ACD7C296}">
      <dgm:prSet phldrT="[Tekst]"/>
      <dgm:spPr/>
      <dgm:t>
        <a:bodyPr/>
        <a:lstStyle/>
        <a:p>
          <a:r>
            <a:rPr lang="nl-NL" dirty="0" smtClean="0"/>
            <a:t>Conclusie, let op het woordje DUS</a:t>
          </a:r>
          <a:endParaRPr lang="nl-NL" dirty="0"/>
        </a:p>
      </dgm:t>
    </dgm:pt>
    <dgm:pt modelId="{057AA975-69A9-4AE4-A357-1856A4325268}" type="parTrans" cxnId="{93AE054F-3C37-4B01-AFE4-3E04BE6071D0}">
      <dgm:prSet/>
      <dgm:spPr/>
      <dgm:t>
        <a:bodyPr/>
        <a:lstStyle/>
        <a:p>
          <a:endParaRPr lang="nl-NL"/>
        </a:p>
      </dgm:t>
    </dgm:pt>
    <dgm:pt modelId="{6FA65C3A-BC21-4CD2-8410-EDE2A91A1636}" type="sibTrans" cxnId="{93AE054F-3C37-4B01-AFE4-3E04BE6071D0}">
      <dgm:prSet/>
      <dgm:spPr/>
      <dgm:t>
        <a:bodyPr/>
        <a:lstStyle/>
        <a:p>
          <a:endParaRPr lang="nl-NL"/>
        </a:p>
      </dgm:t>
    </dgm:pt>
    <dgm:pt modelId="{312F7DE7-F0B9-42B3-B11B-8AA6CE7C6D07}">
      <dgm:prSet phldrT="[Tekst]" phldr="1"/>
      <dgm:spPr/>
      <dgm:t>
        <a:bodyPr/>
        <a:lstStyle/>
        <a:p>
          <a:endParaRPr lang="nl-NL"/>
        </a:p>
      </dgm:t>
    </dgm:pt>
    <dgm:pt modelId="{FF769739-A4D3-474A-88D0-596F834DB4B8}" type="parTrans" cxnId="{B62CB0C8-A0CC-4B21-940B-D75BE3B82D47}">
      <dgm:prSet/>
      <dgm:spPr/>
      <dgm:t>
        <a:bodyPr/>
        <a:lstStyle/>
        <a:p>
          <a:endParaRPr lang="nl-NL"/>
        </a:p>
      </dgm:t>
    </dgm:pt>
    <dgm:pt modelId="{9A5C406C-A5D0-474F-96BC-EE2458C1BBAD}" type="sibTrans" cxnId="{B62CB0C8-A0CC-4B21-940B-D75BE3B82D47}">
      <dgm:prSet/>
      <dgm:spPr/>
      <dgm:t>
        <a:bodyPr/>
        <a:lstStyle/>
        <a:p>
          <a:endParaRPr lang="nl-NL"/>
        </a:p>
      </dgm:t>
    </dgm:pt>
    <dgm:pt modelId="{768AE4A0-4347-462D-AED0-70060A957A0D}">
      <dgm:prSet phldrT="[Tekst]" phldr="1"/>
      <dgm:spPr/>
      <dgm:t>
        <a:bodyPr/>
        <a:lstStyle/>
        <a:p>
          <a:endParaRPr lang="nl-NL"/>
        </a:p>
      </dgm:t>
    </dgm:pt>
    <dgm:pt modelId="{0F3EA756-4F78-4F98-8712-C6CE31867F3E}" type="parTrans" cxnId="{D1E33517-3BB3-4DF7-93DF-504DEF2670E2}">
      <dgm:prSet/>
      <dgm:spPr/>
      <dgm:t>
        <a:bodyPr/>
        <a:lstStyle/>
        <a:p>
          <a:endParaRPr lang="nl-NL"/>
        </a:p>
      </dgm:t>
    </dgm:pt>
    <dgm:pt modelId="{B72D2C63-06BF-43F4-8688-512E598303FD}" type="sibTrans" cxnId="{D1E33517-3BB3-4DF7-93DF-504DEF2670E2}">
      <dgm:prSet/>
      <dgm:spPr/>
      <dgm:t>
        <a:bodyPr/>
        <a:lstStyle/>
        <a:p>
          <a:endParaRPr lang="nl-NL"/>
        </a:p>
      </dgm:t>
    </dgm:pt>
    <dgm:pt modelId="{AC001B2D-7A4D-4FB1-A917-29F40BB0AF42}" type="pres">
      <dgm:prSet presAssocID="{B167A4C1-D67D-4D29-9137-D6C989A5454B}" presName="linear" presStyleCnt="0">
        <dgm:presLayoutVars>
          <dgm:dir/>
          <dgm:resizeHandles val="exact"/>
        </dgm:presLayoutVars>
      </dgm:prSet>
      <dgm:spPr/>
    </dgm:pt>
    <dgm:pt modelId="{EE033B40-6D1C-460B-8C3E-326F58273FFD}" type="pres">
      <dgm:prSet presAssocID="{AEFBF504-D73F-4BA3-A2FC-BEF02CC42FD6}" presName="comp" presStyleCnt="0"/>
      <dgm:spPr/>
    </dgm:pt>
    <dgm:pt modelId="{BA9B0105-F154-48B9-A218-77C082599215}" type="pres">
      <dgm:prSet presAssocID="{AEFBF504-D73F-4BA3-A2FC-BEF02CC42FD6}" presName="box" presStyleLbl="node1" presStyleIdx="0" presStyleCnt="2"/>
      <dgm:spPr/>
    </dgm:pt>
    <dgm:pt modelId="{176690DE-B5DD-4EF4-BE32-082EA2E69759}" type="pres">
      <dgm:prSet presAssocID="{AEFBF504-D73F-4BA3-A2FC-BEF02CC42FD6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95D733-44C5-4CCF-B608-4804AD242CBA}" type="pres">
      <dgm:prSet presAssocID="{AEFBF504-D73F-4BA3-A2FC-BEF02CC42FD6}" presName="text" presStyleLbl="node1" presStyleIdx="0" presStyleCnt="2">
        <dgm:presLayoutVars>
          <dgm:bulletEnabled val="1"/>
        </dgm:presLayoutVars>
      </dgm:prSet>
      <dgm:spPr/>
    </dgm:pt>
    <dgm:pt modelId="{4C05AD2A-70C6-4A50-A7FC-E962C5F83CDC}" type="pres">
      <dgm:prSet presAssocID="{F804EF55-B572-4997-A9C0-107269F97687}" presName="spacer" presStyleCnt="0"/>
      <dgm:spPr/>
    </dgm:pt>
    <dgm:pt modelId="{BABEE800-5203-45E7-8BB6-28182FFC40F3}" type="pres">
      <dgm:prSet presAssocID="{838E962E-9B29-4220-8CFD-7056ACD7C296}" presName="comp" presStyleCnt="0"/>
      <dgm:spPr/>
    </dgm:pt>
    <dgm:pt modelId="{261C8EE1-0314-4A56-BF9C-69FED80C7E3E}" type="pres">
      <dgm:prSet presAssocID="{838E962E-9B29-4220-8CFD-7056ACD7C296}" presName="box" presStyleLbl="node1" presStyleIdx="1" presStyleCnt="2"/>
      <dgm:spPr/>
      <dgm:t>
        <a:bodyPr/>
        <a:lstStyle/>
        <a:p>
          <a:endParaRPr lang="nl-NL"/>
        </a:p>
      </dgm:t>
    </dgm:pt>
    <dgm:pt modelId="{173A7F3A-C55F-453F-A074-1CCDC7C66B71}" type="pres">
      <dgm:prSet presAssocID="{838E962E-9B29-4220-8CFD-7056ACD7C296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2AF12FC-1A83-4EFB-8AF7-7946A71A7D69}" type="pres">
      <dgm:prSet presAssocID="{838E962E-9B29-4220-8CFD-7056ACD7C29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1E33517-3BB3-4DF7-93DF-504DEF2670E2}" srcId="{838E962E-9B29-4220-8CFD-7056ACD7C296}" destId="{768AE4A0-4347-462D-AED0-70060A957A0D}" srcOrd="1" destOrd="0" parTransId="{0F3EA756-4F78-4F98-8712-C6CE31867F3E}" sibTransId="{B72D2C63-06BF-43F4-8688-512E598303FD}"/>
    <dgm:cxn modelId="{B62CB0C8-A0CC-4B21-940B-D75BE3B82D47}" srcId="{838E962E-9B29-4220-8CFD-7056ACD7C296}" destId="{312F7DE7-F0B9-42B3-B11B-8AA6CE7C6D07}" srcOrd="0" destOrd="0" parTransId="{FF769739-A4D3-474A-88D0-596F834DB4B8}" sibTransId="{9A5C406C-A5D0-474F-96BC-EE2458C1BBAD}"/>
    <dgm:cxn modelId="{0685F69A-38CC-4E81-86E2-CD6B8FDBE9A5}" type="presOf" srcId="{272F99DF-96EE-4642-B7FB-EFAA7F4D6EE5}" destId="{6B95D733-44C5-4CCF-B608-4804AD242CBA}" srcOrd="1" destOrd="1" presId="urn:microsoft.com/office/officeart/2005/8/layout/vList4"/>
    <dgm:cxn modelId="{0D2AFBFF-9C4F-410D-8CCF-BAD348025A1B}" type="presOf" srcId="{838E962E-9B29-4220-8CFD-7056ACD7C296}" destId="{261C8EE1-0314-4A56-BF9C-69FED80C7E3E}" srcOrd="0" destOrd="0" presId="urn:microsoft.com/office/officeart/2005/8/layout/vList4"/>
    <dgm:cxn modelId="{0BE21345-99B9-4FAB-8EDF-BBD0EE41383E}" type="presOf" srcId="{312F7DE7-F0B9-42B3-B11B-8AA6CE7C6D07}" destId="{62AF12FC-1A83-4EFB-8AF7-7946A71A7D69}" srcOrd="1" destOrd="1" presId="urn:microsoft.com/office/officeart/2005/8/layout/vList4"/>
    <dgm:cxn modelId="{74F0FC02-9D77-4B1D-BFA0-C56F47E4ADA7}" type="presOf" srcId="{AEFBF504-D73F-4BA3-A2FC-BEF02CC42FD6}" destId="{BA9B0105-F154-48B9-A218-77C082599215}" srcOrd="0" destOrd="0" presId="urn:microsoft.com/office/officeart/2005/8/layout/vList4"/>
    <dgm:cxn modelId="{66BD6F1E-8297-408A-82F6-5E27C2C90A25}" srcId="{B167A4C1-D67D-4D29-9137-D6C989A5454B}" destId="{AEFBF504-D73F-4BA3-A2FC-BEF02CC42FD6}" srcOrd="0" destOrd="0" parTransId="{64F74872-CAD0-4022-A617-58AD6E6112EA}" sibTransId="{F804EF55-B572-4997-A9C0-107269F97687}"/>
    <dgm:cxn modelId="{56F980BB-815A-4D90-A5E1-E2CD564BB482}" type="presOf" srcId="{3A1DB90F-ED92-4E78-A977-264A3AE4F422}" destId="{6B95D733-44C5-4CCF-B608-4804AD242CBA}" srcOrd="1" destOrd="2" presId="urn:microsoft.com/office/officeart/2005/8/layout/vList4"/>
    <dgm:cxn modelId="{86C626E6-1B2D-45B0-BF41-3658AEAC16CC}" type="presOf" srcId="{AEFBF504-D73F-4BA3-A2FC-BEF02CC42FD6}" destId="{6B95D733-44C5-4CCF-B608-4804AD242CBA}" srcOrd="1" destOrd="0" presId="urn:microsoft.com/office/officeart/2005/8/layout/vList4"/>
    <dgm:cxn modelId="{BCD4BA52-8AD8-4213-832E-2C16833CD2DD}" type="presOf" srcId="{B167A4C1-D67D-4D29-9137-D6C989A5454B}" destId="{AC001B2D-7A4D-4FB1-A917-29F40BB0AF42}" srcOrd="0" destOrd="0" presId="urn:microsoft.com/office/officeart/2005/8/layout/vList4"/>
    <dgm:cxn modelId="{094C91A5-8FD2-417C-A7DB-5224514518A6}" type="presOf" srcId="{838E962E-9B29-4220-8CFD-7056ACD7C296}" destId="{62AF12FC-1A83-4EFB-8AF7-7946A71A7D69}" srcOrd="1" destOrd="0" presId="urn:microsoft.com/office/officeart/2005/8/layout/vList4"/>
    <dgm:cxn modelId="{E6EAB16C-239C-4649-BCA7-C1F58C972868}" type="presOf" srcId="{3A1DB90F-ED92-4E78-A977-264A3AE4F422}" destId="{BA9B0105-F154-48B9-A218-77C082599215}" srcOrd="0" destOrd="2" presId="urn:microsoft.com/office/officeart/2005/8/layout/vList4"/>
    <dgm:cxn modelId="{6DD62B62-C243-4D21-8C24-4EDD69778CC3}" type="presOf" srcId="{768AE4A0-4347-462D-AED0-70060A957A0D}" destId="{261C8EE1-0314-4A56-BF9C-69FED80C7E3E}" srcOrd="0" destOrd="2" presId="urn:microsoft.com/office/officeart/2005/8/layout/vList4"/>
    <dgm:cxn modelId="{261C0423-A9EF-4E34-BA00-1711F4F63431}" type="presOf" srcId="{272F99DF-96EE-4642-B7FB-EFAA7F4D6EE5}" destId="{BA9B0105-F154-48B9-A218-77C082599215}" srcOrd="0" destOrd="1" presId="urn:microsoft.com/office/officeart/2005/8/layout/vList4"/>
    <dgm:cxn modelId="{32D614B0-BB49-420C-ACA5-05E880B66E43}" srcId="{AEFBF504-D73F-4BA3-A2FC-BEF02CC42FD6}" destId="{3A1DB90F-ED92-4E78-A977-264A3AE4F422}" srcOrd="1" destOrd="0" parTransId="{ACDA6845-B25D-4A2E-B94C-E83C054977F4}" sibTransId="{68118DC9-3C70-421E-B2B5-CD80E909B009}"/>
    <dgm:cxn modelId="{93AE054F-3C37-4B01-AFE4-3E04BE6071D0}" srcId="{B167A4C1-D67D-4D29-9137-D6C989A5454B}" destId="{838E962E-9B29-4220-8CFD-7056ACD7C296}" srcOrd="1" destOrd="0" parTransId="{057AA975-69A9-4AE4-A357-1856A4325268}" sibTransId="{6FA65C3A-BC21-4CD2-8410-EDE2A91A1636}"/>
    <dgm:cxn modelId="{192F2D31-924A-4FA0-86B6-6F4BCB0848BE}" type="presOf" srcId="{768AE4A0-4347-462D-AED0-70060A957A0D}" destId="{62AF12FC-1A83-4EFB-8AF7-7946A71A7D69}" srcOrd="1" destOrd="2" presId="urn:microsoft.com/office/officeart/2005/8/layout/vList4"/>
    <dgm:cxn modelId="{37BC1854-A241-4CA9-9D21-AF4318033E4C}" srcId="{AEFBF504-D73F-4BA3-A2FC-BEF02CC42FD6}" destId="{272F99DF-96EE-4642-B7FB-EFAA7F4D6EE5}" srcOrd="0" destOrd="0" parTransId="{F1FF1044-47DD-4829-9661-8D300F5FB5CB}" sibTransId="{7F9DD0AF-06BB-46B8-8DB0-DA59FC15C52E}"/>
    <dgm:cxn modelId="{93089B8F-CF20-4DED-9CC7-AFB91E4C70D9}" type="presOf" srcId="{312F7DE7-F0B9-42B3-B11B-8AA6CE7C6D07}" destId="{261C8EE1-0314-4A56-BF9C-69FED80C7E3E}" srcOrd="0" destOrd="1" presId="urn:microsoft.com/office/officeart/2005/8/layout/vList4"/>
    <dgm:cxn modelId="{7519A253-3B02-4EFC-8E7D-4EE9C97DE412}" type="presParOf" srcId="{AC001B2D-7A4D-4FB1-A917-29F40BB0AF42}" destId="{EE033B40-6D1C-460B-8C3E-326F58273FFD}" srcOrd="0" destOrd="0" presId="urn:microsoft.com/office/officeart/2005/8/layout/vList4"/>
    <dgm:cxn modelId="{C11CE11A-571E-4A5D-9019-163F75022ECA}" type="presParOf" srcId="{EE033B40-6D1C-460B-8C3E-326F58273FFD}" destId="{BA9B0105-F154-48B9-A218-77C082599215}" srcOrd="0" destOrd="0" presId="urn:microsoft.com/office/officeart/2005/8/layout/vList4"/>
    <dgm:cxn modelId="{4FCDBDCB-94B2-4758-B700-C697CB21F7F9}" type="presParOf" srcId="{EE033B40-6D1C-460B-8C3E-326F58273FFD}" destId="{176690DE-B5DD-4EF4-BE32-082EA2E69759}" srcOrd="1" destOrd="0" presId="urn:microsoft.com/office/officeart/2005/8/layout/vList4"/>
    <dgm:cxn modelId="{1E149804-84F1-460F-8983-CD4A6992B095}" type="presParOf" srcId="{EE033B40-6D1C-460B-8C3E-326F58273FFD}" destId="{6B95D733-44C5-4CCF-B608-4804AD242CBA}" srcOrd="2" destOrd="0" presId="urn:microsoft.com/office/officeart/2005/8/layout/vList4"/>
    <dgm:cxn modelId="{420EF34B-F83E-48AF-8A4E-C8DBB078DBF0}" type="presParOf" srcId="{AC001B2D-7A4D-4FB1-A917-29F40BB0AF42}" destId="{4C05AD2A-70C6-4A50-A7FC-E962C5F83CDC}" srcOrd="1" destOrd="0" presId="urn:microsoft.com/office/officeart/2005/8/layout/vList4"/>
    <dgm:cxn modelId="{5727732A-A15E-4F09-99B7-4B466AB46B5F}" type="presParOf" srcId="{AC001B2D-7A4D-4FB1-A917-29F40BB0AF42}" destId="{BABEE800-5203-45E7-8BB6-28182FFC40F3}" srcOrd="2" destOrd="0" presId="urn:microsoft.com/office/officeart/2005/8/layout/vList4"/>
    <dgm:cxn modelId="{321D5BA8-5E5E-415F-B8C5-E8B4B4447CB9}" type="presParOf" srcId="{BABEE800-5203-45E7-8BB6-28182FFC40F3}" destId="{261C8EE1-0314-4A56-BF9C-69FED80C7E3E}" srcOrd="0" destOrd="0" presId="urn:microsoft.com/office/officeart/2005/8/layout/vList4"/>
    <dgm:cxn modelId="{EE27B94A-367B-477C-A7D5-4D7598445D36}" type="presParOf" srcId="{BABEE800-5203-45E7-8BB6-28182FFC40F3}" destId="{173A7F3A-C55F-453F-A074-1CCDC7C66B71}" srcOrd="1" destOrd="0" presId="urn:microsoft.com/office/officeart/2005/8/layout/vList4"/>
    <dgm:cxn modelId="{CD025770-31FA-44AC-91EA-B8E8E7B23A1A}" type="presParOf" srcId="{BABEE800-5203-45E7-8BB6-28182FFC40F3}" destId="{62AF12FC-1A83-4EFB-8AF7-7946A71A7D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C007AF-1972-4288-83EB-327B15C7961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89FDC0D-2F27-4312-8C71-05CC79507CFE}">
      <dgm:prSet phldrT="[Tekst]"/>
      <dgm:spPr>
        <a:solidFill>
          <a:srgbClr val="FF0000"/>
        </a:solidFill>
      </dgm:spPr>
      <dgm:t>
        <a:bodyPr/>
        <a:lstStyle/>
        <a:p>
          <a:r>
            <a:rPr lang="nl-NL" dirty="0" smtClean="0"/>
            <a:t>Alles tussen de inleiding en het slot in.</a:t>
          </a:r>
          <a:endParaRPr lang="nl-NL" dirty="0"/>
        </a:p>
      </dgm:t>
    </dgm:pt>
    <dgm:pt modelId="{1F08927A-009F-4E0F-8285-95DAE3C33C42}" type="parTrans" cxnId="{EA11FC00-236A-427F-A17F-51E9A1B1E236}">
      <dgm:prSet/>
      <dgm:spPr/>
      <dgm:t>
        <a:bodyPr/>
        <a:lstStyle/>
        <a:p>
          <a:endParaRPr lang="nl-NL"/>
        </a:p>
      </dgm:t>
    </dgm:pt>
    <dgm:pt modelId="{BB810B60-3839-4DA3-9039-A6103668AAE2}" type="sibTrans" cxnId="{EA11FC00-236A-427F-A17F-51E9A1B1E236}">
      <dgm:prSet/>
      <dgm:spPr/>
      <dgm:t>
        <a:bodyPr/>
        <a:lstStyle/>
        <a:p>
          <a:endParaRPr lang="nl-NL"/>
        </a:p>
      </dgm:t>
    </dgm:pt>
    <dgm:pt modelId="{18E530B8-AE77-414A-AE24-58591814838F}">
      <dgm:prSet phldrT="[Tekst]" phldr="1"/>
      <dgm:spPr>
        <a:solidFill>
          <a:srgbClr val="FF0000"/>
        </a:solidFill>
      </dgm:spPr>
      <dgm:t>
        <a:bodyPr/>
        <a:lstStyle/>
        <a:p>
          <a:endParaRPr lang="nl-NL" dirty="0"/>
        </a:p>
      </dgm:t>
    </dgm:pt>
    <dgm:pt modelId="{4FA2DC65-0E53-4EA2-B99E-83235992E52C}" type="parTrans" cxnId="{368F78F7-4199-4D0B-98F7-C3F09B30260B}">
      <dgm:prSet/>
      <dgm:spPr/>
      <dgm:t>
        <a:bodyPr/>
        <a:lstStyle/>
        <a:p>
          <a:endParaRPr lang="nl-NL"/>
        </a:p>
      </dgm:t>
    </dgm:pt>
    <dgm:pt modelId="{2B69391C-D6D7-4468-B444-87E05D2D8AF0}" type="sibTrans" cxnId="{368F78F7-4199-4D0B-98F7-C3F09B30260B}">
      <dgm:prSet/>
      <dgm:spPr/>
      <dgm:t>
        <a:bodyPr/>
        <a:lstStyle/>
        <a:p>
          <a:endParaRPr lang="nl-NL"/>
        </a:p>
      </dgm:t>
    </dgm:pt>
    <dgm:pt modelId="{DAD260A3-5070-43ED-A642-9DF79C676AEF}">
      <dgm:prSet phldrT="[Tekst]" phldr="1"/>
      <dgm:spPr>
        <a:solidFill>
          <a:srgbClr val="FF0000"/>
        </a:solidFill>
      </dgm:spPr>
      <dgm:t>
        <a:bodyPr/>
        <a:lstStyle/>
        <a:p>
          <a:endParaRPr lang="nl-NL" dirty="0"/>
        </a:p>
      </dgm:t>
    </dgm:pt>
    <dgm:pt modelId="{B10B6078-7AF3-4762-97DA-5088D9FC53A2}" type="parTrans" cxnId="{6C7E3963-492A-4778-AC8D-6514DB477628}">
      <dgm:prSet/>
      <dgm:spPr/>
      <dgm:t>
        <a:bodyPr/>
        <a:lstStyle/>
        <a:p>
          <a:endParaRPr lang="nl-NL"/>
        </a:p>
      </dgm:t>
    </dgm:pt>
    <dgm:pt modelId="{693DA57A-3696-4BA3-9B4F-5A727D5FD04A}" type="sibTrans" cxnId="{6C7E3963-492A-4778-AC8D-6514DB477628}">
      <dgm:prSet/>
      <dgm:spPr/>
      <dgm:t>
        <a:bodyPr/>
        <a:lstStyle/>
        <a:p>
          <a:endParaRPr lang="nl-NL"/>
        </a:p>
      </dgm:t>
    </dgm:pt>
    <dgm:pt modelId="{60A47E26-8FEE-4013-A60F-FFAA28F847A9}">
      <dgm:prSet phldrT="[Tekst]"/>
      <dgm:spPr>
        <a:solidFill>
          <a:srgbClr val="FFC000"/>
        </a:solidFill>
      </dgm:spPr>
      <dgm:t>
        <a:bodyPr/>
        <a:lstStyle/>
        <a:p>
          <a:r>
            <a:rPr lang="nl-NL" dirty="0" smtClean="0"/>
            <a:t>Elke alinea bespreekt een deelonderwerp van het onderwerp</a:t>
          </a:r>
          <a:endParaRPr lang="nl-NL" dirty="0"/>
        </a:p>
      </dgm:t>
    </dgm:pt>
    <dgm:pt modelId="{6432D157-8DA8-40BC-A57B-3B84E2016833}" type="parTrans" cxnId="{260B182B-764B-4A67-BC26-56D789E5B64D}">
      <dgm:prSet/>
      <dgm:spPr/>
      <dgm:t>
        <a:bodyPr/>
        <a:lstStyle/>
        <a:p>
          <a:endParaRPr lang="nl-NL"/>
        </a:p>
      </dgm:t>
    </dgm:pt>
    <dgm:pt modelId="{214CABEB-3221-40C3-A07D-F3C9F8E59708}" type="sibTrans" cxnId="{260B182B-764B-4A67-BC26-56D789E5B64D}">
      <dgm:prSet/>
      <dgm:spPr/>
      <dgm:t>
        <a:bodyPr/>
        <a:lstStyle/>
        <a:p>
          <a:endParaRPr lang="nl-NL"/>
        </a:p>
      </dgm:t>
    </dgm:pt>
    <dgm:pt modelId="{E46A7469-3C18-4C97-9316-51AEF79DB546}">
      <dgm:prSet phldrT="[Tekst]" phldr="1"/>
      <dgm:spPr>
        <a:solidFill>
          <a:srgbClr val="FFC000"/>
        </a:solidFill>
      </dgm:spPr>
      <dgm:t>
        <a:bodyPr/>
        <a:lstStyle/>
        <a:p>
          <a:endParaRPr lang="nl-NL" dirty="0"/>
        </a:p>
      </dgm:t>
    </dgm:pt>
    <dgm:pt modelId="{1285CB0E-FCEC-45E0-87D2-C9818362BB91}" type="parTrans" cxnId="{780441E9-802F-4824-8F39-C22619F69010}">
      <dgm:prSet/>
      <dgm:spPr/>
      <dgm:t>
        <a:bodyPr/>
        <a:lstStyle/>
        <a:p>
          <a:endParaRPr lang="nl-NL"/>
        </a:p>
      </dgm:t>
    </dgm:pt>
    <dgm:pt modelId="{B354AFA8-4B7C-4CC8-9685-69F5AA33B4AE}" type="sibTrans" cxnId="{780441E9-802F-4824-8F39-C22619F69010}">
      <dgm:prSet/>
      <dgm:spPr/>
      <dgm:t>
        <a:bodyPr/>
        <a:lstStyle/>
        <a:p>
          <a:endParaRPr lang="nl-NL"/>
        </a:p>
      </dgm:t>
    </dgm:pt>
    <dgm:pt modelId="{554F7076-B953-4667-BB75-EC2E47F6059C}">
      <dgm:prSet phldrT="[Tekst]" phldr="1"/>
      <dgm:spPr>
        <a:solidFill>
          <a:srgbClr val="FFC000"/>
        </a:solidFill>
      </dgm:spPr>
      <dgm:t>
        <a:bodyPr/>
        <a:lstStyle/>
        <a:p>
          <a:endParaRPr lang="nl-NL"/>
        </a:p>
      </dgm:t>
    </dgm:pt>
    <dgm:pt modelId="{1B73E7CC-33F2-4B90-A30D-2E8905AD020B}" type="parTrans" cxnId="{AC7FA45E-D689-4337-9464-2506C6283E3E}">
      <dgm:prSet/>
      <dgm:spPr/>
      <dgm:t>
        <a:bodyPr/>
        <a:lstStyle/>
        <a:p>
          <a:endParaRPr lang="nl-NL"/>
        </a:p>
      </dgm:t>
    </dgm:pt>
    <dgm:pt modelId="{E607ED38-2FCC-4D40-A198-403818D6DA7E}" type="sibTrans" cxnId="{AC7FA45E-D689-4337-9464-2506C6283E3E}">
      <dgm:prSet/>
      <dgm:spPr/>
      <dgm:t>
        <a:bodyPr/>
        <a:lstStyle/>
        <a:p>
          <a:endParaRPr lang="nl-NL"/>
        </a:p>
      </dgm:t>
    </dgm:pt>
    <dgm:pt modelId="{13FA0991-3EB2-44F9-9AB2-A6383B09A132}">
      <dgm:prSet phldrT="[Tekst]"/>
      <dgm:spPr/>
      <dgm:t>
        <a:bodyPr/>
        <a:lstStyle/>
        <a:p>
          <a:r>
            <a:rPr lang="nl-NL" dirty="0" smtClean="0"/>
            <a:t>Alinea’s kun je herkennen aan de witregel of het inspringen van de tekst. </a:t>
          </a:r>
          <a:endParaRPr lang="nl-NL" dirty="0"/>
        </a:p>
      </dgm:t>
    </dgm:pt>
    <dgm:pt modelId="{B0C7EF2A-939C-4AF3-B409-7450EB57D4AF}" type="parTrans" cxnId="{7E9094F2-AA27-419C-B33E-EFFA8CB9B3F5}">
      <dgm:prSet/>
      <dgm:spPr/>
      <dgm:t>
        <a:bodyPr/>
        <a:lstStyle/>
        <a:p>
          <a:endParaRPr lang="nl-NL"/>
        </a:p>
      </dgm:t>
    </dgm:pt>
    <dgm:pt modelId="{AE65877F-6284-401C-A0EF-1C1DF742ED64}" type="sibTrans" cxnId="{7E9094F2-AA27-419C-B33E-EFFA8CB9B3F5}">
      <dgm:prSet/>
      <dgm:spPr/>
      <dgm:t>
        <a:bodyPr/>
        <a:lstStyle/>
        <a:p>
          <a:endParaRPr lang="nl-NL"/>
        </a:p>
      </dgm:t>
    </dgm:pt>
    <dgm:pt modelId="{E1843876-3360-4DD7-8EFC-58481D45F986}">
      <dgm:prSet phldrT="[Tekst]" phldr="1"/>
      <dgm:spPr/>
      <dgm:t>
        <a:bodyPr/>
        <a:lstStyle/>
        <a:p>
          <a:endParaRPr lang="nl-NL"/>
        </a:p>
      </dgm:t>
    </dgm:pt>
    <dgm:pt modelId="{46CB2381-4D9B-4751-AFBB-C5BCACD4CEAC}" type="parTrans" cxnId="{8E438FDE-E780-432B-871C-2B05A979DE2F}">
      <dgm:prSet/>
      <dgm:spPr/>
      <dgm:t>
        <a:bodyPr/>
        <a:lstStyle/>
        <a:p>
          <a:endParaRPr lang="nl-NL"/>
        </a:p>
      </dgm:t>
    </dgm:pt>
    <dgm:pt modelId="{230A0A2A-8391-4DFC-8310-EA0DABB2C0C1}" type="sibTrans" cxnId="{8E438FDE-E780-432B-871C-2B05A979DE2F}">
      <dgm:prSet/>
      <dgm:spPr/>
      <dgm:t>
        <a:bodyPr/>
        <a:lstStyle/>
        <a:p>
          <a:endParaRPr lang="nl-NL"/>
        </a:p>
      </dgm:t>
    </dgm:pt>
    <dgm:pt modelId="{AD3E9AE3-6C0D-4E6C-A99C-5BB4F16A2F3F}">
      <dgm:prSet phldrT="[Tekst]" phldr="1"/>
      <dgm:spPr/>
      <dgm:t>
        <a:bodyPr/>
        <a:lstStyle/>
        <a:p>
          <a:endParaRPr lang="nl-NL"/>
        </a:p>
      </dgm:t>
    </dgm:pt>
    <dgm:pt modelId="{698EB85C-4C5D-4697-BFF8-CDCF43C77CD6}" type="parTrans" cxnId="{AE2CF595-E246-47A3-B181-6E6E5AC95634}">
      <dgm:prSet/>
      <dgm:spPr/>
      <dgm:t>
        <a:bodyPr/>
        <a:lstStyle/>
        <a:p>
          <a:endParaRPr lang="nl-NL"/>
        </a:p>
      </dgm:t>
    </dgm:pt>
    <dgm:pt modelId="{1B5E0CEB-671D-4668-A5D7-CBBC18886C5C}" type="sibTrans" cxnId="{AE2CF595-E246-47A3-B181-6E6E5AC95634}">
      <dgm:prSet/>
      <dgm:spPr/>
      <dgm:t>
        <a:bodyPr/>
        <a:lstStyle/>
        <a:p>
          <a:endParaRPr lang="nl-NL"/>
        </a:p>
      </dgm:t>
    </dgm:pt>
    <dgm:pt modelId="{C2AEA633-6491-4AC6-BEF4-A51FCF412D62}" type="pres">
      <dgm:prSet presAssocID="{ACC007AF-1972-4288-83EB-327B15C79611}" presName="linear" presStyleCnt="0">
        <dgm:presLayoutVars>
          <dgm:dir/>
          <dgm:resizeHandles val="exact"/>
        </dgm:presLayoutVars>
      </dgm:prSet>
      <dgm:spPr/>
    </dgm:pt>
    <dgm:pt modelId="{075C5D6B-DC1E-424C-ABC0-7C5B070AA894}" type="pres">
      <dgm:prSet presAssocID="{389FDC0D-2F27-4312-8C71-05CC79507CFE}" presName="comp" presStyleCnt="0"/>
      <dgm:spPr/>
    </dgm:pt>
    <dgm:pt modelId="{AFD24FA9-914A-45C5-94F2-ED85B062FA37}" type="pres">
      <dgm:prSet presAssocID="{389FDC0D-2F27-4312-8C71-05CC79507CFE}" presName="box" presStyleLbl="node1" presStyleIdx="0" presStyleCnt="3" custLinFactNeighborY="-687"/>
      <dgm:spPr/>
    </dgm:pt>
    <dgm:pt modelId="{A0D5B967-2C02-454B-9DD3-120653B9A6C0}" type="pres">
      <dgm:prSet presAssocID="{389FDC0D-2F27-4312-8C71-05CC79507CF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A1DA188-B120-4734-8491-C9C71E0F5A94}" type="pres">
      <dgm:prSet presAssocID="{389FDC0D-2F27-4312-8C71-05CC79507CFE}" presName="text" presStyleLbl="node1" presStyleIdx="0" presStyleCnt="3">
        <dgm:presLayoutVars>
          <dgm:bulletEnabled val="1"/>
        </dgm:presLayoutVars>
      </dgm:prSet>
      <dgm:spPr/>
    </dgm:pt>
    <dgm:pt modelId="{F5442178-0FDD-4F24-BB6D-FF24D1353057}" type="pres">
      <dgm:prSet presAssocID="{BB810B60-3839-4DA3-9039-A6103668AAE2}" presName="spacer" presStyleCnt="0"/>
      <dgm:spPr/>
    </dgm:pt>
    <dgm:pt modelId="{2A87F687-AA2C-4156-8D6D-968B7E25F1E4}" type="pres">
      <dgm:prSet presAssocID="{60A47E26-8FEE-4013-A60F-FFAA28F847A9}" presName="comp" presStyleCnt="0"/>
      <dgm:spPr/>
    </dgm:pt>
    <dgm:pt modelId="{B0CD7FE1-CC04-42CF-945D-21BA9060068E}" type="pres">
      <dgm:prSet presAssocID="{60A47E26-8FEE-4013-A60F-FFAA28F847A9}" presName="box" presStyleLbl="node1" presStyleIdx="1" presStyleCnt="3"/>
      <dgm:spPr/>
    </dgm:pt>
    <dgm:pt modelId="{40E578F0-CF4F-41CD-B090-5211CC440B6B}" type="pres">
      <dgm:prSet presAssocID="{60A47E26-8FEE-4013-A60F-FFAA28F847A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64AC15C-C717-4454-944F-956D8BC481A9}" type="pres">
      <dgm:prSet presAssocID="{60A47E26-8FEE-4013-A60F-FFAA28F847A9}" presName="text" presStyleLbl="node1" presStyleIdx="1" presStyleCnt="3">
        <dgm:presLayoutVars>
          <dgm:bulletEnabled val="1"/>
        </dgm:presLayoutVars>
      </dgm:prSet>
      <dgm:spPr/>
    </dgm:pt>
    <dgm:pt modelId="{C89C1B4D-6062-4E24-956B-FF138EBB0988}" type="pres">
      <dgm:prSet presAssocID="{214CABEB-3221-40C3-A07D-F3C9F8E59708}" presName="spacer" presStyleCnt="0"/>
      <dgm:spPr/>
    </dgm:pt>
    <dgm:pt modelId="{3FEB13DB-45CB-4B38-951A-DAF8729C0B0A}" type="pres">
      <dgm:prSet presAssocID="{13FA0991-3EB2-44F9-9AB2-A6383B09A132}" presName="comp" presStyleCnt="0"/>
      <dgm:spPr/>
    </dgm:pt>
    <dgm:pt modelId="{B72377C6-3E1E-499C-9E89-F74327B5016B}" type="pres">
      <dgm:prSet presAssocID="{13FA0991-3EB2-44F9-9AB2-A6383B09A132}" presName="box" presStyleLbl="node1" presStyleIdx="2" presStyleCnt="3" custLinFactNeighborY="3431"/>
      <dgm:spPr/>
      <dgm:t>
        <a:bodyPr/>
        <a:lstStyle/>
        <a:p>
          <a:endParaRPr lang="nl-NL"/>
        </a:p>
      </dgm:t>
    </dgm:pt>
    <dgm:pt modelId="{3BEC29C3-6471-4068-A993-8DECFA450D1E}" type="pres">
      <dgm:prSet presAssocID="{13FA0991-3EB2-44F9-9AB2-A6383B09A132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89CE41F-8404-45AE-8E5D-F65EC40F80AA}" type="pres">
      <dgm:prSet presAssocID="{13FA0991-3EB2-44F9-9AB2-A6383B09A13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B6C7736-D456-4622-AC68-00682A37E99E}" type="presOf" srcId="{AD3E9AE3-6C0D-4E6C-A99C-5BB4F16A2F3F}" destId="{B72377C6-3E1E-499C-9E89-F74327B5016B}" srcOrd="0" destOrd="2" presId="urn:microsoft.com/office/officeart/2005/8/layout/vList4"/>
    <dgm:cxn modelId="{FD72E9F3-CA77-4446-AE82-16621932045B}" type="presOf" srcId="{18E530B8-AE77-414A-AE24-58591814838F}" destId="{3A1DA188-B120-4734-8491-C9C71E0F5A94}" srcOrd="1" destOrd="1" presId="urn:microsoft.com/office/officeart/2005/8/layout/vList4"/>
    <dgm:cxn modelId="{7E9094F2-AA27-419C-B33E-EFFA8CB9B3F5}" srcId="{ACC007AF-1972-4288-83EB-327B15C79611}" destId="{13FA0991-3EB2-44F9-9AB2-A6383B09A132}" srcOrd="2" destOrd="0" parTransId="{B0C7EF2A-939C-4AF3-B409-7450EB57D4AF}" sibTransId="{AE65877F-6284-401C-A0EF-1C1DF742ED64}"/>
    <dgm:cxn modelId="{DCDE3730-3A0C-4B84-A957-B1CFA893A667}" type="presOf" srcId="{DAD260A3-5070-43ED-A642-9DF79C676AEF}" destId="{3A1DA188-B120-4734-8491-C9C71E0F5A94}" srcOrd="1" destOrd="2" presId="urn:microsoft.com/office/officeart/2005/8/layout/vList4"/>
    <dgm:cxn modelId="{E49D36B4-C848-462B-8F97-754C7FAE85DE}" type="presOf" srcId="{18E530B8-AE77-414A-AE24-58591814838F}" destId="{AFD24FA9-914A-45C5-94F2-ED85B062FA37}" srcOrd="0" destOrd="1" presId="urn:microsoft.com/office/officeart/2005/8/layout/vList4"/>
    <dgm:cxn modelId="{368F78F7-4199-4D0B-98F7-C3F09B30260B}" srcId="{389FDC0D-2F27-4312-8C71-05CC79507CFE}" destId="{18E530B8-AE77-414A-AE24-58591814838F}" srcOrd="0" destOrd="0" parTransId="{4FA2DC65-0E53-4EA2-B99E-83235992E52C}" sibTransId="{2B69391C-D6D7-4468-B444-87E05D2D8AF0}"/>
    <dgm:cxn modelId="{039B2BA2-4AFA-4D29-A26C-2C6F2361C05B}" type="presOf" srcId="{DAD260A3-5070-43ED-A642-9DF79C676AEF}" destId="{AFD24FA9-914A-45C5-94F2-ED85B062FA37}" srcOrd="0" destOrd="2" presId="urn:microsoft.com/office/officeart/2005/8/layout/vList4"/>
    <dgm:cxn modelId="{000E3A2C-FB31-49A5-ADA9-B90B20AB735F}" type="presOf" srcId="{13FA0991-3EB2-44F9-9AB2-A6383B09A132}" destId="{C89CE41F-8404-45AE-8E5D-F65EC40F80AA}" srcOrd="1" destOrd="0" presId="urn:microsoft.com/office/officeart/2005/8/layout/vList4"/>
    <dgm:cxn modelId="{3929D9BC-2B35-4955-892F-E8CF3713DABE}" type="presOf" srcId="{60A47E26-8FEE-4013-A60F-FFAA28F847A9}" destId="{C64AC15C-C717-4454-944F-956D8BC481A9}" srcOrd="1" destOrd="0" presId="urn:microsoft.com/office/officeart/2005/8/layout/vList4"/>
    <dgm:cxn modelId="{6CAA87A2-F23F-4904-872C-CEC3CA741834}" type="presOf" srcId="{389FDC0D-2F27-4312-8C71-05CC79507CFE}" destId="{3A1DA188-B120-4734-8491-C9C71E0F5A94}" srcOrd="1" destOrd="0" presId="urn:microsoft.com/office/officeart/2005/8/layout/vList4"/>
    <dgm:cxn modelId="{6C7E3963-492A-4778-AC8D-6514DB477628}" srcId="{389FDC0D-2F27-4312-8C71-05CC79507CFE}" destId="{DAD260A3-5070-43ED-A642-9DF79C676AEF}" srcOrd="1" destOrd="0" parTransId="{B10B6078-7AF3-4762-97DA-5088D9FC53A2}" sibTransId="{693DA57A-3696-4BA3-9B4F-5A727D5FD04A}"/>
    <dgm:cxn modelId="{AE2CF595-E246-47A3-B181-6E6E5AC95634}" srcId="{13FA0991-3EB2-44F9-9AB2-A6383B09A132}" destId="{AD3E9AE3-6C0D-4E6C-A99C-5BB4F16A2F3F}" srcOrd="1" destOrd="0" parTransId="{698EB85C-4C5D-4697-BFF8-CDCF43C77CD6}" sibTransId="{1B5E0CEB-671D-4668-A5D7-CBBC18886C5C}"/>
    <dgm:cxn modelId="{EA11FC00-236A-427F-A17F-51E9A1B1E236}" srcId="{ACC007AF-1972-4288-83EB-327B15C79611}" destId="{389FDC0D-2F27-4312-8C71-05CC79507CFE}" srcOrd="0" destOrd="0" parTransId="{1F08927A-009F-4E0F-8285-95DAE3C33C42}" sibTransId="{BB810B60-3839-4DA3-9039-A6103668AAE2}"/>
    <dgm:cxn modelId="{A1BF7312-A2B5-4667-A67A-28CF5FA313FA}" type="presOf" srcId="{389FDC0D-2F27-4312-8C71-05CC79507CFE}" destId="{AFD24FA9-914A-45C5-94F2-ED85B062FA37}" srcOrd="0" destOrd="0" presId="urn:microsoft.com/office/officeart/2005/8/layout/vList4"/>
    <dgm:cxn modelId="{D837B1FA-9D86-4AE4-8AA3-BAC60E169794}" type="presOf" srcId="{E46A7469-3C18-4C97-9316-51AEF79DB546}" destId="{B0CD7FE1-CC04-42CF-945D-21BA9060068E}" srcOrd="0" destOrd="1" presId="urn:microsoft.com/office/officeart/2005/8/layout/vList4"/>
    <dgm:cxn modelId="{3112D887-82CA-48E7-908C-FC71CCEC493E}" type="presOf" srcId="{13FA0991-3EB2-44F9-9AB2-A6383B09A132}" destId="{B72377C6-3E1E-499C-9E89-F74327B5016B}" srcOrd="0" destOrd="0" presId="urn:microsoft.com/office/officeart/2005/8/layout/vList4"/>
    <dgm:cxn modelId="{AC7FA45E-D689-4337-9464-2506C6283E3E}" srcId="{60A47E26-8FEE-4013-A60F-FFAA28F847A9}" destId="{554F7076-B953-4667-BB75-EC2E47F6059C}" srcOrd="1" destOrd="0" parTransId="{1B73E7CC-33F2-4B90-A30D-2E8905AD020B}" sibTransId="{E607ED38-2FCC-4D40-A198-403818D6DA7E}"/>
    <dgm:cxn modelId="{8E438FDE-E780-432B-871C-2B05A979DE2F}" srcId="{13FA0991-3EB2-44F9-9AB2-A6383B09A132}" destId="{E1843876-3360-4DD7-8EFC-58481D45F986}" srcOrd="0" destOrd="0" parTransId="{46CB2381-4D9B-4751-AFBB-C5BCACD4CEAC}" sibTransId="{230A0A2A-8391-4DFC-8310-EA0DABB2C0C1}"/>
    <dgm:cxn modelId="{201F3282-D51C-4CEE-B6BE-F7794A37323A}" type="presOf" srcId="{E1843876-3360-4DD7-8EFC-58481D45F986}" destId="{B72377C6-3E1E-499C-9E89-F74327B5016B}" srcOrd="0" destOrd="1" presId="urn:microsoft.com/office/officeart/2005/8/layout/vList4"/>
    <dgm:cxn modelId="{D1480D8A-84C2-4FD9-A49E-7F4DF625F8EF}" type="presOf" srcId="{ACC007AF-1972-4288-83EB-327B15C79611}" destId="{C2AEA633-6491-4AC6-BEF4-A51FCF412D62}" srcOrd="0" destOrd="0" presId="urn:microsoft.com/office/officeart/2005/8/layout/vList4"/>
    <dgm:cxn modelId="{FC8EB28C-6CC9-4D26-9D5D-1B13A03E4572}" type="presOf" srcId="{554F7076-B953-4667-BB75-EC2E47F6059C}" destId="{B0CD7FE1-CC04-42CF-945D-21BA9060068E}" srcOrd="0" destOrd="2" presId="urn:microsoft.com/office/officeart/2005/8/layout/vList4"/>
    <dgm:cxn modelId="{260B182B-764B-4A67-BC26-56D789E5B64D}" srcId="{ACC007AF-1972-4288-83EB-327B15C79611}" destId="{60A47E26-8FEE-4013-A60F-FFAA28F847A9}" srcOrd="1" destOrd="0" parTransId="{6432D157-8DA8-40BC-A57B-3B84E2016833}" sibTransId="{214CABEB-3221-40C3-A07D-F3C9F8E59708}"/>
    <dgm:cxn modelId="{A4FE677D-10D8-41EF-BFAA-AC11D0A1CE18}" type="presOf" srcId="{E46A7469-3C18-4C97-9316-51AEF79DB546}" destId="{C64AC15C-C717-4454-944F-956D8BC481A9}" srcOrd="1" destOrd="1" presId="urn:microsoft.com/office/officeart/2005/8/layout/vList4"/>
    <dgm:cxn modelId="{780441E9-802F-4824-8F39-C22619F69010}" srcId="{60A47E26-8FEE-4013-A60F-FFAA28F847A9}" destId="{E46A7469-3C18-4C97-9316-51AEF79DB546}" srcOrd="0" destOrd="0" parTransId="{1285CB0E-FCEC-45E0-87D2-C9818362BB91}" sibTransId="{B354AFA8-4B7C-4CC8-9685-69F5AA33B4AE}"/>
    <dgm:cxn modelId="{C644977F-FC40-4997-AF8A-DB31B895BA2C}" type="presOf" srcId="{E1843876-3360-4DD7-8EFC-58481D45F986}" destId="{C89CE41F-8404-45AE-8E5D-F65EC40F80AA}" srcOrd="1" destOrd="1" presId="urn:microsoft.com/office/officeart/2005/8/layout/vList4"/>
    <dgm:cxn modelId="{3C5EB4D0-DFCC-4B9A-9F3C-9C9DF7AF15B2}" type="presOf" srcId="{AD3E9AE3-6C0D-4E6C-A99C-5BB4F16A2F3F}" destId="{C89CE41F-8404-45AE-8E5D-F65EC40F80AA}" srcOrd="1" destOrd="2" presId="urn:microsoft.com/office/officeart/2005/8/layout/vList4"/>
    <dgm:cxn modelId="{7E58350E-C793-49A2-B51D-0D12D7938965}" type="presOf" srcId="{60A47E26-8FEE-4013-A60F-FFAA28F847A9}" destId="{B0CD7FE1-CC04-42CF-945D-21BA9060068E}" srcOrd="0" destOrd="0" presId="urn:microsoft.com/office/officeart/2005/8/layout/vList4"/>
    <dgm:cxn modelId="{A409FA9E-F4CE-4E2A-A90B-34BAAE17D08D}" type="presOf" srcId="{554F7076-B953-4667-BB75-EC2E47F6059C}" destId="{C64AC15C-C717-4454-944F-956D8BC481A9}" srcOrd="1" destOrd="2" presId="urn:microsoft.com/office/officeart/2005/8/layout/vList4"/>
    <dgm:cxn modelId="{39507B22-C085-4481-955B-B42856317AF6}" type="presParOf" srcId="{C2AEA633-6491-4AC6-BEF4-A51FCF412D62}" destId="{075C5D6B-DC1E-424C-ABC0-7C5B070AA894}" srcOrd="0" destOrd="0" presId="urn:microsoft.com/office/officeart/2005/8/layout/vList4"/>
    <dgm:cxn modelId="{5E340CE4-B8B8-4D7C-B00B-98DC0E932E0D}" type="presParOf" srcId="{075C5D6B-DC1E-424C-ABC0-7C5B070AA894}" destId="{AFD24FA9-914A-45C5-94F2-ED85B062FA37}" srcOrd="0" destOrd="0" presId="urn:microsoft.com/office/officeart/2005/8/layout/vList4"/>
    <dgm:cxn modelId="{E12212D8-4FB9-44E7-98D0-71C5A5F02278}" type="presParOf" srcId="{075C5D6B-DC1E-424C-ABC0-7C5B070AA894}" destId="{A0D5B967-2C02-454B-9DD3-120653B9A6C0}" srcOrd="1" destOrd="0" presId="urn:microsoft.com/office/officeart/2005/8/layout/vList4"/>
    <dgm:cxn modelId="{EC7AF9C4-9406-4733-9500-62FB9B96C972}" type="presParOf" srcId="{075C5D6B-DC1E-424C-ABC0-7C5B070AA894}" destId="{3A1DA188-B120-4734-8491-C9C71E0F5A94}" srcOrd="2" destOrd="0" presId="urn:microsoft.com/office/officeart/2005/8/layout/vList4"/>
    <dgm:cxn modelId="{DDF84EED-BE04-411F-94D6-221577020276}" type="presParOf" srcId="{C2AEA633-6491-4AC6-BEF4-A51FCF412D62}" destId="{F5442178-0FDD-4F24-BB6D-FF24D1353057}" srcOrd="1" destOrd="0" presId="urn:microsoft.com/office/officeart/2005/8/layout/vList4"/>
    <dgm:cxn modelId="{B5F68E09-F3F6-422D-ACAC-129AF241D28B}" type="presParOf" srcId="{C2AEA633-6491-4AC6-BEF4-A51FCF412D62}" destId="{2A87F687-AA2C-4156-8D6D-968B7E25F1E4}" srcOrd="2" destOrd="0" presId="urn:microsoft.com/office/officeart/2005/8/layout/vList4"/>
    <dgm:cxn modelId="{3AB69C11-F615-4C1C-871B-54FEBDAB1E8C}" type="presParOf" srcId="{2A87F687-AA2C-4156-8D6D-968B7E25F1E4}" destId="{B0CD7FE1-CC04-42CF-945D-21BA9060068E}" srcOrd="0" destOrd="0" presId="urn:microsoft.com/office/officeart/2005/8/layout/vList4"/>
    <dgm:cxn modelId="{C0A4EF7D-D5F7-46A9-8C52-412EAB499CCE}" type="presParOf" srcId="{2A87F687-AA2C-4156-8D6D-968B7E25F1E4}" destId="{40E578F0-CF4F-41CD-B090-5211CC440B6B}" srcOrd="1" destOrd="0" presId="urn:microsoft.com/office/officeart/2005/8/layout/vList4"/>
    <dgm:cxn modelId="{21294825-E24B-48DF-B4A3-9E15C5703F26}" type="presParOf" srcId="{2A87F687-AA2C-4156-8D6D-968B7E25F1E4}" destId="{C64AC15C-C717-4454-944F-956D8BC481A9}" srcOrd="2" destOrd="0" presId="urn:microsoft.com/office/officeart/2005/8/layout/vList4"/>
    <dgm:cxn modelId="{9DBA5E10-AEBB-4374-A984-2C98E6529A0B}" type="presParOf" srcId="{C2AEA633-6491-4AC6-BEF4-A51FCF412D62}" destId="{C89C1B4D-6062-4E24-956B-FF138EBB0988}" srcOrd="3" destOrd="0" presId="urn:microsoft.com/office/officeart/2005/8/layout/vList4"/>
    <dgm:cxn modelId="{9E786A69-663C-4321-B108-D75059F5EF45}" type="presParOf" srcId="{C2AEA633-6491-4AC6-BEF4-A51FCF412D62}" destId="{3FEB13DB-45CB-4B38-951A-DAF8729C0B0A}" srcOrd="4" destOrd="0" presId="urn:microsoft.com/office/officeart/2005/8/layout/vList4"/>
    <dgm:cxn modelId="{33F1BC25-3D11-44CE-B011-DACA75C01407}" type="presParOf" srcId="{3FEB13DB-45CB-4B38-951A-DAF8729C0B0A}" destId="{B72377C6-3E1E-499C-9E89-F74327B5016B}" srcOrd="0" destOrd="0" presId="urn:microsoft.com/office/officeart/2005/8/layout/vList4"/>
    <dgm:cxn modelId="{BBC3FE04-BEA0-41D4-97EC-B6FD584601BB}" type="presParOf" srcId="{3FEB13DB-45CB-4B38-951A-DAF8729C0B0A}" destId="{3BEC29C3-6471-4068-A993-8DECFA450D1E}" srcOrd="1" destOrd="0" presId="urn:microsoft.com/office/officeart/2005/8/layout/vList4"/>
    <dgm:cxn modelId="{A783949F-7B4C-4F7D-92AA-B8C79FF7DEAF}" type="presParOf" srcId="{3FEB13DB-45CB-4B38-951A-DAF8729C0B0A}" destId="{C89CE41F-8404-45AE-8E5D-F65EC40F80A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F7CD37-A979-466F-9C81-EC0050887B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1987279-1BB7-46C4-B8C0-98199B4DAB57}">
      <dgm:prSet phldrT="[Tekst]"/>
      <dgm:spPr>
        <a:solidFill>
          <a:srgbClr val="FFC000"/>
        </a:solidFill>
      </dgm:spPr>
      <dgm:t>
        <a:bodyPr/>
        <a:lstStyle/>
        <a:p>
          <a:r>
            <a:rPr lang="nl-NL" dirty="0" smtClean="0"/>
            <a:t>Inleiding of lead: 1 of 2 alinea’s, kennismaking met het onderwerp </a:t>
          </a:r>
          <a:endParaRPr lang="nl-NL" dirty="0"/>
        </a:p>
      </dgm:t>
    </dgm:pt>
    <dgm:pt modelId="{97397309-895E-41C2-BA9C-625B662FC0E4}" type="parTrans" cxnId="{179CE856-CCCD-4F00-B68D-42549CE9FF9C}">
      <dgm:prSet/>
      <dgm:spPr/>
      <dgm:t>
        <a:bodyPr/>
        <a:lstStyle/>
        <a:p>
          <a:endParaRPr lang="nl-NL"/>
        </a:p>
      </dgm:t>
    </dgm:pt>
    <dgm:pt modelId="{4BB0E60B-E6AD-483C-A3EC-CE875B31DD23}" type="sibTrans" cxnId="{179CE856-CCCD-4F00-B68D-42549CE9FF9C}">
      <dgm:prSet/>
      <dgm:spPr/>
      <dgm:t>
        <a:bodyPr/>
        <a:lstStyle/>
        <a:p>
          <a:endParaRPr lang="nl-NL"/>
        </a:p>
      </dgm:t>
    </dgm:pt>
    <dgm:pt modelId="{AE429703-0FC8-4D06-A5D0-394D4BC4A200}">
      <dgm:prSet phldrT="[Tekst]"/>
      <dgm:spPr/>
      <dgm:t>
        <a:bodyPr/>
        <a:lstStyle/>
        <a:p>
          <a:r>
            <a:rPr lang="nl-NL" b="1" dirty="0" smtClean="0">
              <a:solidFill>
                <a:srgbClr val="0070C0"/>
              </a:solidFill>
            </a:rPr>
            <a:t>Tussenkopje: een titel van een alinea</a:t>
          </a:r>
          <a:endParaRPr lang="nl-NL" b="1" dirty="0">
            <a:solidFill>
              <a:srgbClr val="0070C0"/>
            </a:solidFill>
          </a:endParaRPr>
        </a:p>
      </dgm:t>
    </dgm:pt>
    <dgm:pt modelId="{8E7B0956-BEE8-4CF7-AF42-80DD8AFC122F}" type="parTrans" cxnId="{5F1E22F0-A6E4-4F1C-9671-DC5D0D6F39E1}">
      <dgm:prSet/>
      <dgm:spPr/>
      <dgm:t>
        <a:bodyPr/>
        <a:lstStyle/>
        <a:p>
          <a:endParaRPr lang="nl-NL"/>
        </a:p>
      </dgm:t>
    </dgm:pt>
    <dgm:pt modelId="{91A8BC4F-25B8-451F-BF0B-4932D2928E0C}" type="sibTrans" cxnId="{5F1E22F0-A6E4-4F1C-9671-DC5D0D6F39E1}">
      <dgm:prSet/>
      <dgm:spPr/>
      <dgm:t>
        <a:bodyPr/>
        <a:lstStyle/>
        <a:p>
          <a:endParaRPr lang="nl-NL"/>
        </a:p>
      </dgm:t>
    </dgm:pt>
    <dgm:pt modelId="{514EB373-3BC1-443A-94EA-8C96710FD4DF}">
      <dgm:prSet/>
      <dgm:spPr>
        <a:solidFill>
          <a:srgbClr val="92D050"/>
        </a:solidFill>
      </dgm:spPr>
      <dgm:t>
        <a:bodyPr/>
        <a:lstStyle/>
        <a:p>
          <a:r>
            <a:rPr lang="nl-NL" dirty="0" smtClean="0"/>
            <a:t>Middenstuk: verschillende deelonderwerpen worden besproken.</a:t>
          </a:r>
          <a:endParaRPr lang="nl-NL" dirty="0"/>
        </a:p>
      </dgm:t>
    </dgm:pt>
    <dgm:pt modelId="{D8A8761B-B9B6-4475-BC41-75B98329882D}" type="parTrans" cxnId="{2D66F58C-6F9D-4BC7-B20E-4B9608A40B8A}">
      <dgm:prSet/>
      <dgm:spPr/>
      <dgm:t>
        <a:bodyPr/>
        <a:lstStyle/>
        <a:p>
          <a:endParaRPr lang="nl-NL"/>
        </a:p>
      </dgm:t>
    </dgm:pt>
    <dgm:pt modelId="{37E3BCF8-333C-4EEB-B3B2-7B29F973E2B8}" type="sibTrans" cxnId="{2D66F58C-6F9D-4BC7-B20E-4B9608A40B8A}">
      <dgm:prSet/>
      <dgm:spPr/>
      <dgm:t>
        <a:bodyPr/>
        <a:lstStyle/>
        <a:p>
          <a:endParaRPr lang="nl-NL"/>
        </a:p>
      </dgm:t>
    </dgm:pt>
    <dgm:pt modelId="{9F3C9872-EE07-4F9B-B9EC-29283CC543A2}">
      <dgm:prSet/>
      <dgm:spPr/>
      <dgm:t>
        <a:bodyPr/>
        <a:lstStyle/>
        <a:p>
          <a:r>
            <a:rPr lang="nl-NL" dirty="0" smtClean="0"/>
            <a:t>Slot: laatste alinea met samenvatting of conclusie</a:t>
          </a:r>
          <a:endParaRPr lang="nl-NL" dirty="0"/>
        </a:p>
      </dgm:t>
    </dgm:pt>
    <dgm:pt modelId="{AD759599-1844-42FE-8FF7-8CFDD6F15484}" type="parTrans" cxnId="{F2C1D1C6-E2C6-49D2-9CB0-49956A49F35E}">
      <dgm:prSet/>
      <dgm:spPr/>
      <dgm:t>
        <a:bodyPr/>
        <a:lstStyle/>
        <a:p>
          <a:endParaRPr lang="nl-NL"/>
        </a:p>
      </dgm:t>
    </dgm:pt>
    <dgm:pt modelId="{F39D3BFD-248C-4526-86DC-A919C1DE9404}" type="sibTrans" cxnId="{F2C1D1C6-E2C6-49D2-9CB0-49956A49F35E}">
      <dgm:prSet/>
      <dgm:spPr/>
      <dgm:t>
        <a:bodyPr/>
        <a:lstStyle/>
        <a:p>
          <a:endParaRPr lang="nl-NL"/>
        </a:p>
      </dgm:t>
    </dgm:pt>
    <dgm:pt modelId="{463990F3-C25B-49CE-8128-D6B89E1B7E02}">
      <dgm:prSet/>
      <dgm:spPr>
        <a:solidFill>
          <a:srgbClr val="FF0000"/>
        </a:solidFill>
      </dgm:spPr>
      <dgm:t>
        <a:bodyPr/>
        <a:lstStyle/>
        <a:p>
          <a:r>
            <a:rPr lang="nl-NL" dirty="0" smtClean="0"/>
            <a:t>Titel</a:t>
          </a:r>
          <a:endParaRPr lang="nl-NL" dirty="0"/>
        </a:p>
      </dgm:t>
    </dgm:pt>
    <dgm:pt modelId="{63773304-BDDD-4520-9C6C-99584F1CEBB0}" type="parTrans" cxnId="{C262C82C-560F-4181-A98E-9BE5C4ECB3A3}">
      <dgm:prSet/>
      <dgm:spPr/>
      <dgm:t>
        <a:bodyPr/>
        <a:lstStyle/>
        <a:p>
          <a:endParaRPr lang="nl-NL"/>
        </a:p>
      </dgm:t>
    </dgm:pt>
    <dgm:pt modelId="{A650AD09-9F1E-4A44-9714-F7B7C8684D5D}" type="sibTrans" cxnId="{C262C82C-560F-4181-A98E-9BE5C4ECB3A3}">
      <dgm:prSet/>
      <dgm:spPr/>
      <dgm:t>
        <a:bodyPr/>
        <a:lstStyle/>
        <a:p>
          <a:endParaRPr lang="nl-NL"/>
        </a:p>
      </dgm:t>
    </dgm:pt>
    <dgm:pt modelId="{8A1E3745-A91A-458F-9949-8BE17C6FE8B5}" type="pres">
      <dgm:prSet presAssocID="{5EF7CD37-A979-466F-9C81-EC0050887B52}" presName="linear" presStyleCnt="0">
        <dgm:presLayoutVars>
          <dgm:animLvl val="lvl"/>
          <dgm:resizeHandles val="exact"/>
        </dgm:presLayoutVars>
      </dgm:prSet>
      <dgm:spPr/>
    </dgm:pt>
    <dgm:pt modelId="{08FC6E87-0A31-4350-9593-5907FC7EBA3B}" type="pres">
      <dgm:prSet presAssocID="{463990F3-C25B-49CE-8128-D6B89E1B7E02}" presName="parentText" presStyleLbl="node1" presStyleIdx="0" presStyleCnt="4" custLinFactY="-249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F096674-1CDF-437E-BF21-C921E4C8E19E}" type="pres">
      <dgm:prSet presAssocID="{A650AD09-9F1E-4A44-9714-F7B7C8684D5D}" presName="spacer" presStyleCnt="0"/>
      <dgm:spPr/>
    </dgm:pt>
    <dgm:pt modelId="{47E8A3CA-CA8D-468F-AB7C-4FA74B0AA612}" type="pres">
      <dgm:prSet presAssocID="{11987279-1BB7-46C4-B8C0-98199B4DAB57}" presName="parentText" presStyleLbl="node1" presStyleIdx="1" presStyleCnt="4" custLinFactNeighborY="-47580">
        <dgm:presLayoutVars>
          <dgm:chMax val="0"/>
          <dgm:bulletEnabled val="1"/>
        </dgm:presLayoutVars>
      </dgm:prSet>
      <dgm:spPr/>
    </dgm:pt>
    <dgm:pt modelId="{C1AD498F-75E5-4483-8CA7-628BD7F649F1}" type="pres">
      <dgm:prSet presAssocID="{11987279-1BB7-46C4-B8C0-98199B4DAB57}" presName="childText" presStyleLbl="revTx" presStyleIdx="0" presStyleCnt="1">
        <dgm:presLayoutVars>
          <dgm:bulletEnabled val="1"/>
        </dgm:presLayoutVars>
      </dgm:prSet>
      <dgm:spPr/>
    </dgm:pt>
    <dgm:pt modelId="{0DF851D8-DCFF-4574-8AA7-1C54597C0C24}" type="pres">
      <dgm:prSet presAssocID="{514EB373-3BC1-443A-94EA-8C96710FD4DF}" presName="parentText" presStyleLbl="node1" presStyleIdx="2" presStyleCnt="4" custScaleY="19307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6C011DE-71CF-474D-B6F5-C3019EA49C47}" type="pres">
      <dgm:prSet presAssocID="{37E3BCF8-333C-4EEB-B3B2-7B29F973E2B8}" presName="spacer" presStyleCnt="0"/>
      <dgm:spPr/>
    </dgm:pt>
    <dgm:pt modelId="{C607ECE3-FAE4-4F36-9167-9D87F72E772A}" type="pres">
      <dgm:prSet presAssocID="{9F3C9872-EE07-4F9B-B9EC-29283CC543A2}" presName="parentText" presStyleLbl="node1" presStyleIdx="3" presStyleCnt="4" custLinFactY="489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79CE856-CCCD-4F00-B68D-42549CE9FF9C}" srcId="{5EF7CD37-A979-466F-9C81-EC0050887B52}" destId="{11987279-1BB7-46C4-B8C0-98199B4DAB57}" srcOrd="1" destOrd="0" parTransId="{97397309-895E-41C2-BA9C-625B662FC0E4}" sibTransId="{4BB0E60B-E6AD-483C-A3EC-CE875B31DD23}"/>
    <dgm:cxn modelId="{C262C82C-560F-4181-A98E-9BE5C4ECB3A3}" srcId="{5EF7CD37-A979-466F-9C81-EC0050887B52}" destId="{463990F3-C25B-49CE-8128-D6B89E1B7E02}" srcOrd="0" destOrd="0" parTransId="{63773304-BDDD-4520-9C6C-99584F1CEBB0}" sibTransId="{A650AD09-9F1E-4A44-9714-F7B7C8684D5D}"/>
    <dgm:cxn modelId="{5F1E22F0-A6E4-4F1C-9671-DC5D0D6F39E1}" srcId="{11987279-1BB7-46C4-B8C0-98199B4DAB57}" destId="{AE429703-0FC8-4D06-A5D0-394D4BC4A200}" srcOrd="0" destOrd="0" parTransId="{8E7B0956-BEE8-4CF7-AF42-80DD8AFC122F}" sibTransId="{91A8BC4F-25B8-451F-BF0B-4932D2928E0C}"/>
    <dgm:cxn modelId="{5AEAFE42-012A-4C7D-932E-35E3D0F07856}" type="presOf" srcId="{AE429703-0FC8-4D06-A5D0-394D4BC4A200}" destId="{C1AD498F-75E5-4483-8CA7-628BD7F649F1}" srcOrd="0" destOrd="0" presId="urn:microsoft.com/office/officeart/2005/8/layout/vList2"/>
    <dgm:cxn modelId="{6261599E-B78D-47D4-B393-C85C823DFDB9}" type="presOf" srcId="{11987279-1BB7-46C4-B8C0-98199B4DAB57}" destId="{47E8A3CA-CA8D-468F-AB7C-4FA74B0AA612}" srcOrd="0" destOrd="0" presId="urn:microsoft.com/office/officeart/2005/8/layout/vList2"/>
    <dgm:cxn modelId="{F2C1D1C6-E2C6-49D2-9CB0-49956A49F35E}" srcId="{5EF7CD37-A979-466F-9C81-EC0050887B52}" destId="{9F3C9872-EE07-4F9B-B9EC-29283CC543A2}" srcOrd="3" destOrd="0" parTransId="{AD759599-1844-42FE-8FF7-8CFDD6F15484}" sibTransId="{F39D3BFD-248C-4526-86DC-A919C1DE9404}"/>
    <dgm:cxn modelId="{5CAA5A06-7678-4968-BE7D-BED1988FD108}" type="presOf" srcId="{9F3C9872-EE07-4F9B-B9EC-29283CC543A2}" destId="{C607ECE3-FAE4-4F36-9167-9D87F72E772A}" srcOrd="0" destOrd="0" presId="urn:microsoft.com/office/officeart/2005/8/layout/vList2"/>
    <dgm:cxn modelId="{01993470-1398-4836-9AE6-8C8FF6A648E7}" type="presOf" srcId="{514EB373-3BC1-443A-94EA-8C96710FD4DF}" destId="{0DF851D8-DCFF-4574-8AA7-1C54597C0C24}" srcOrd="0" destOrd="0" presId="urn:microsoft.com/office/officeart/2005/8/layout/vList2"/>
    <dgm:cxn modelId="{2D66F58C-6F9D-4BC7-B20E-4B9608A40B8A}" srcId="{5EF7CD37-A979-466F-9C81-EC0050887B52}" destId="{514EB373-3BC1-443A-94EA-8C96710FD4DF}" srcOrd="2" destOrd="0" parTransId="{D8A8761B-B9B6-4475-BC41-75B98329882D}" sibTransId="{37E3BCF8-333C-4EEB-B3B2-7B29F973E2B8}"/>
    <dgm:cxn modelId="{EC2EE993-D915-404C-B06D-220E2F6B7CF6}" type="presOf" srcId="{5EF7CD37-A979-466F-9C81-EC0050887B52}" destId="{8A1E3745-A91A-458F-9949-8BE17C6FE8B5}" srcOrd="0" destOrd="0" presId="urn:microsoft.com/office/officeart/2005/8/layout/vList2"/>
    <dgm:cxn modelId="{0ABE50D9-0620-4899-B50E-6A1682D0498A}" type="presOf" srcId="{463990F3-C25B-49CE-8128-D6B89E1B7E02}" destId="{08FC6E87-0A31-4350-9593-5907FC7EBA3B}" srcOrd="0" destOrd="0" presId="urn:microsoft.com/office/officeart/2005/8/layout/vList2"/>
    <dgm:cxn modelId="{5372F002-8486-4141-B88C-D2A695BB9D18}" type="presParOf" srcId="{8A1E3745-A91A-458F-9949-8BE17C6FE8B5}" destId="{08FC6E87-0A31-4350-9593-5907FC7EBA3B}" srcOrd="0" destOrd="0" presId="urn:microsoft.com/office/officeart/2005/8/layout/vList2"/>
    <dgm:cxn modelId="{11BF841E-1D9F-4BE2-8A80-02A418857870}" type="presParOf" srcId="{8A1E3745-A91A-458F-9949-8BE17C6FE8B5}" destId="{EF096674-1CDF-437E-BF21-C921E4C8E19E}" srcOrd="1" destOrd="0" presId="urn:microsoft.com/office/officeart/2005/8/layout/vList2"/>
    <dgm:cxn modelId="{A81FE1E6-F47C-463C-BA06-87991058665E}" type="presParOf" srcId="{8A1E3745-A91A-458F-9949-8BE17C6FE8B5}" destId="{47E8A3CA-CA8D-468F-AB7C-4FA74B0AA612}" srcOrd="2" destOrd="0" presId="urn:microsoft.com/office/officeart/2005/8/layout/vList2"/>
    <dgm:cxn modelId="{C4953E7D-45A8-4467-8DE0-BB2D2117C7F9}" type="presParOf" srcId="{8A1E3745-A91A-458F-9949-8BE17C6FE8B5}" destId="{C1AD498F-75E5-4483-8CA7-628BD7F649F1}" srcOrd="3" destOrd="0" presId="urn:microsoft.com/office/officeart/2005/8/layout/vList2"/>
    <dgm:cxn modelId="{172D3AF8-E8B9-48DB-96E9-90B9D8CF70A0}" type="presParOf" srcId="{8A1E3745-A91A-458F-9949-8BE17C6FE8B5}" destId="{0DF851D8-DCFF-4574-8AA7-1C54597C0C24}" srcOrd="4" destOrd="0" presId="urn:microsoft.com/office/officeart/2005/8/layout/vList2"/>
    <dgm:cxn modelId="{26974AEC-A58E-4FA3-B490-B3BF20CF3B63}" type="presParOf" srcId="{8A1E3745-A91A-458F-9949-8BE17C6FE8B5}" destId="{46C011DE-71CF-474D-B6F5-C3019EA49C47}" srcOrd="5" destOrd="0" presId="urn:microsoft.com/office/officeart/2005/8/layout/vList2"/>
    <dgm:cxn modelId="{15820A2A-27AC-4D90-948C-B8352D543D5F}" type="presParOf" srcId="{8A1E3745-A91A-458F-9949-8BE17C6FE8B5}" destId="{C607ECE3-FAE4-4F36-9167-9D87F72E77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91E99-5B13-453E-A4FF-5F9CB8C9C4A3}">
      <dsp:nvSpPr>
        <dsp:cNvPr id="0" name=""/>
        <dsp:cNvSpPr/>
      </dsp:nvSpPr>
      <dsp:spPr>
        <a:xfrm>
          <a:off x="0" y="0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Kennismaken met het onderwerp</a:t>
          </a:r>
          <a:endParaRPr lang="nl-NL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dirty="0" smtClean="0"/>
            <a:t>Waar gaat het over?</a:t>
          </a:r>
          <a:endParaRPr lang="nl-NL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900" kern="1200"/>
        </a:p>
      </dsp:txBody>
      <dsp:txXfrm>
        <a:off x="2239099" y="0"/>
        <a:ext cx="8276500" cy="1359793"/>
      </dsp:txXfrm>
    </dsp:sp>
    <dsp:sp modelId="{DA708FE1-5777-4047-8FD8-9DCDB5D13AE7}">
      <dsp:nvSpPr>
        <dsp:cNvPr id="0" name=""/>
        <dsp:cNvSpPr/>
      </dsp:nvSpPr>
      <dsp:spPr>
        <a:xfrm>
          <a:off x="135979" y="135979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ADEA3-9F02-41A5-A939-67A2F47205BB}">
      <dsp:nvSpPr>
        <dsp:cNvPr id="0" name=""/>
        <dsp:cNvSpPr/>
      </dsp:nvSpPr>
      <dsp:spPr>
        <a:xfrm>
          <a:off x="0" y="1495772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Vaak een voorbeeld</a:t>
          </a:r>
          <a:endParaRPr lang="nl-NL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900" kern="1200"/>
        </a:p>
      </dsp:txBody>
      <dsp:txXfrm>
        <a:off x="2239099" y="1495772"/>
        <a:ext cx="8276500" cy="1359793"/>
      </dsp:txXfrm>
    </dsp:sp>
    <dsp:sp modelId="{D614AEDC-7D97-4C60-B01B-98DB4ECCC008}">
      <dsp:nvSpPr>
        <dsp:cNvPr id="0" name=""/>
        <dsp:cNvSpPr/>
      </dsp:nvSpPr>
      <dsp:spPr>
        <a:xfrm>
          <a:off x="135979" y="1650408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11FA1-678C-4071-8B85-4C789064B385}">
      <dsp:nvSpPr>
        <dsp:cNvPr id="0" name=""/>
        <dsp:cNvSpPr/>
      </dsp:nvSpPr>
      <dsp:spPr>
        <a:xfrm>
          <a:off x="0" y="2991544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Soms een grappig stukje om de aandacht van de lezer te trekken</a:t>
          </a:r>
          <a:endParaRPr lang="nl-NL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900" kern="1200"/>
        </a:p>
      </dsp:txBody>
      <dsp:txXfrm>
        <a:off x="2239099" y="2991544"/>
        <a:ext cx="8276500" cy="1359793"/>
      </dsp:txXfrm>
    </dsp:sp>
    <dsp:sp modelId="{6097B1A1-DF71-4344-92BA-CB4006FBAAC4}">
      <dsp:nvSpPr>
        <dsp:cNvPr id="0" name=""/>
        <dsp:cNvSpPr/>
      </dsp:nvSpPr>
      <dsp:spPr>
        <a:xfrm>
          <a:off x="135979" y="3127524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B0105-F154-48B9-A218-77C082599215}">
      <dsp:nvSpPr>
        <dsp:cNvPr id="0" name=""/>
        <dsp:cNvSpPr/>
      </dsp:nvSpPr>
      <dsp:spPr>
        <a:xfrm>
          <a:off x="0" y="0"/>
          <a:ext cx="10515600" cy="2071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/>
            <a:t>Korte samenvatting van de tekst</a:t>
          </a:r>
          <a:endParaRPr lang="nl-NL" sz="40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3100" kern="1200"/>
        </a:p>
      </dsp:txBody>
      <dsp:txXfrm>
        <a:off x="2310275" y="0"/>
        <a:ext cx="8205324" cy="2071559"/>
      </dsp:txXfrm>
    </dsp:sp>
    <dsp:sp modelId="{176690DE-B5DD-4EF4-BE32-082EA2E69759}">
      <dsp:nvSpPr>
        <dsp:cNvPr id="0" name=""/>
        <dsp:cNvSpPr/>
      </dsp:nvSpPr>
      <dsp:spPr>
        <a:xfrm>
          <a:off x="207155" y="207155"/>
          <a:ext cx="2103120" cy="16572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C8EE1-0314-4A56-BF9C-69FED80C7E3E}">
      <dsp:nvSpPr>
        <dsp:cNvPr id="0" name=""/>
        <dsp:cNvSpPr/>
      </dsp:nvSpPr>
      <dsp:spPr>
        <a:xfrm>
          <a:off x="0" y="2278715"/>
          <a:ext cx="10515600" cy="2071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/>
            <a:t>Conclusie, let op het woordje DUS</a:t>
          </a:r>
          <a:endParaRPr lang="nl-NL" sz="40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3100" kern="1200"/>
        </a:p>
      </dsp:txBody>
      <dsp:txXfrm>
        <a:off x="2310275" y="2278715"/>
        <a:ext cx="8205324" cy="2071559"/>
      </dsp:txXfrm>
    </dsp:sp>
    <dsp:sp modelId="{173A7F3A-C55F-453F-A074-1CCDC7C66B71}">
      <dsp:nvSpPr>
        <dsp:cNvPr id="0" name=""/>
        <dsp:cNvSpPr/>
      </dsp:nvSpPr>
      <dsp:spPr>
        <a:xfrm>
          <a:off x="207155" y="2485871"/>
          <a:ext cx="2103120" cy="16572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24FA9-914A-45C5-94F2-ED85B062FA37}">
      <dsp:nvSpPr>
        <dsp:cNvPr id="0" name=""/>
        <dsp:cNvSpPr/>
      </dsp:nvSpPr>
      <dsp:spPr>
        <a:xfrm>
          <a:off x="0" y="0"/>
          <a:ext cx="10515600" cy="135979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Alles tussen de inleiding en het slot in.</a:t>
          </a:r>
          <a:endParaRPr lang="nl-NL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600" kern="1200" dirty="0"/>
        </a:p>
      </dsp:txBody>
      <dsp:txXfrm>
        <a:off x="2239099" y="0"/>
        <a:ext cx="8276500" cy="1359793"/>
      </dsp:txXfrm>
    </dsp:sp>
    <dsp:sp modelId="{A0D5B967-2C02-454B-9DD3-120653B9A6C0}">
      <dsp:nvSpPr>
        <dsp:cNvPr id="0" name=""/>
        <dsp:cNvSpPr/>
      </dsp:nvSpPr>
      <dsp:spPr>
        <a:xfrm>
          <a:off x="135979" y="135979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D7FE1-CC04-42CF-945D-21BA9060068E}">
      <dsp:nvSpPr>
        <dsp:cNvPr id="0" name=""/>
        <dsp:cNvSpPr/>
      </dsp:nvSpPr>
      <dsp:spPr>
        <a:xfrm>
          <a:off x="0" y="1495772"/>
          <a:ext cx="10515600" cy="135979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Elke alinea bespreekt een deelonderwerp van het onderwerp</a:t>
          </a:r>
          <a:endParaRPr lang="nl-NL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600" kern="1200"/>
        </a:p>
      </dsp:txBody>
      <dsp:txXfrm>
        <a:off x="2239099" y="1495772"/>
        <a:ext cx="8276500" cy="1359793"/>
      </dsp:txXfrm>
    </dsp:sp>
    <dsp:sp modelId="{40E578F0-CF4F-41CD-B090-5211CC440B6B}">
      <dsp:nvSpPr>
        <dsp:cNvPr id="0" name=""/>
        <dsp:cNvSpPr/>
      </dsp:nvSpPr>
      <dsp:spPr>
        <a:xfrm>
          <a:off x="135979" y="1631751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377C6-3E1E-499C-9E89-F74327B5016B}">
      <dsp:nvSpPr>
        <dsp:cNvPr id="0" name=""/>
        <dsp:cNvSpPr/>
      </dsp:nvSpPr>
      <dsp:spPr>
        <a:xfrm>
          <a:off x="0" y="2991544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Alinea’s kun je herkennen aan de witregel of het inspringen van de tekst. </a:t>
          </a:r>
          <a:endParaRPr lang="nl-NL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1600" kern="1200"/>
        </a:p>
      </dsp:txBody>
      <dsp:txXfrm>
        <a:off x="2239099" y="2991544"/>
        <a:ext cx="8276500" cy="1359793"/>
      </dsp:txXfrm>
    </dsp:sp>
    <dsp:sp modelId="{3BEC29C3-6471-4068-A993-8DECFA450D1E}">
      <dsp:nvSpPr>
        <dsp:cNvPr id="0" name=""/>
        <dsp:cNvSpPr/>
      </dsp:nvSpPr>
      <dsp:spPr>
        <a:xfrm>
          <a:off x="135979" y="3127524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C6E87-0A31-4350-9593-5907FC7EBA3B}">
      <dsp:nvSpPr>
        <dsp:cNvPr id="0" name=""/>
        <dsp:cNvSpPr/>
      </dsp:nvSpPr>
      <dsp:spPr>
        <a:xfrm>
          <a:off x="0" y="0"/>
          <a:ext cx="10515600" cy="71954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Titel</a:t>
          </a:r>
          <a:endParaRPr lang="nl-NL" sz="3000" kern="1200" dirty="0"/>
        </a:p>
      </dsp:txBody>
      <dsp:txXfrm>
        <a:off x="35125" y="35125"/>
        <a:ext cx="10445350" cy="649299"/>
      </dsp:txXfrm>
    </dsp:sp>
    <dsp:sp modelId="{47E8A3CA-CA8D-468F-AB7C-4FA74B0AA612}">
      <dsp:nvSpPr>
        <dsp:cNvPr id="0" name=""/>
        <dsp:cNvSpPr/>
      </dsp:nvSpPr>
      <dsp:spPr>
        <a:xfrm>
          <a:off x="0" y="749379"/>
          <a:ext cx="10515600" cy="71954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Inleiding of lead: 1 of 2 alinea’s, kennismaking met het onderwerp </a:t>
          </a:r>
          <a:endParaRPr lang="nl-NL" sz="3000" kern="1200" dirty="0"/>
        </a:p>
      </dsp:txBody>
      <dsp:txXfrm>
        <a:off x="35125" y="784504"/>
        <a:ext cx="10445350" cy="649299"/>
      </dsp:txXfrm>
    </dsp:sp>
    <dsp:sp modelId="{C1AD498F-75E5-4483-8CA7-628BD7F649F1}">
      <dsp:nvSpPr>
        <dsp:cNvPr id="0" name=""/>
        <dsp:cNvSpPr/>
      </dsp:nvSpPr>
      <dsp:spPr>
        <a:xfrm>
          <a:off x="0" y="1705306"/>
          <a:ext cx="105156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2300" b="1" kern="1200" dirty="0" smtClean="0">
              <a:solidFill>
                <a:srgbClr val="0070C0"/>
              </a:solidFill>
            </a:rPr>
            <a:t>Tussenkopje: een titel van een alinea</a:t>
          </a:r>
          <a:endParaRPr lang="nl-NL" sz="2300" b="1" kern="1200" dirty="0">
            <a:solidFill>
              <a:srgbClr val="0070C0"/>
            </a:solidFill>
          </a:endParaRPr>
        </a:p>
      </dsp:txBody>
      <dsp:txXfrm>
        <a:off x="0" y="1705306"/>
        <a:ext cx="10515600" cy="496800"/>
      </dsp:txXfrm>
    </dsp:sp>
    <dsp:sp modelId="{0DF851D8-DCFF-4574-8AA7-1C54597C0C24}">
      <dsp:nvSpPr>
        <dsp:cNvPr id="0" name=""/>
        <dsp:cNvSpPr/>
      </dsp:nvSpPr>
      <dsp:spPr>
        <a:xfrm>
          <a:off x="0" y="2202106"/>
          <a:ext cx="10515600" cy="1389256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Middenstuk: verschillende deelonderwerpen worden besproken.</a:t>
          </a:r>
          <a:endParaRPr lang="nl-NL" sz="3000" kern="1200" dirty="0"/>
        </a:p>
      </dsp:txBody>
      <dsp:txXfrm>
        <a:off x="67818" y="2269924"/>
        <a:ext cx="10379964" cy="1253620"/>
      </dsp:txXfrm>
    </dsp:sp>
    <dsp:sp modelId="{C607ECE3-FAE4-4F36-9167-9D87F72E772A}">
      <dsp:nvSpPr>
        <dsp:cNvPr id="0" name=""/>
        <dsp:cNvSpPr/>
      </dsp:nvSpPr>
      <dsp:spPr>
        <a:xfrm>
          <a:off x="0" y="3857570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000" kern="1200" dirty="0" smtClean="0"/>
            <a:t>Slot: laatste alinea met samenvatting of conclusie</a:t>
          </a:r>
          <a:endParaRPr lang="nl-NL" sz="3000" kern="1200" dirty="0"/>
        </a:p>
      </dsp:txBody>
      <dsp:txXfrm>
        <a:off x="35125" y="3892695"/>
        <a:ext cx="10445350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165D-6436-4B96-8A72-A0E42072274A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244-1DB8-44D5-BC12-F394045E0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52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165D-6436-4B96-8A72-A0E42072274A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244-1DB8-44D5-BC12-F394045E0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14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165D-6436-4B96-8A72-A0E42072274A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244-1DB8-44D5-BC12-F394045E0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64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165D-6436-4B96-8A72-A0E42072274A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244-1DB8-44D5-BC12-F394045E0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67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165D-6436-4B96-8A72-A0E42072274A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244-1DB8-44D5-BC12-F394045E0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83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165D-6436-4B96-8A72-A0E42072274A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244-1DB8-44D5-BC12-F394045E0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69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165D-6436-4B96-8A72-A0E42072274A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244-1DB8-44D5-BC12-F394045E0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98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165D-6436-4B96-8A72-A0E42072274A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244-1DB8-44D5-BC12-F394045E0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31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165D-6436-4B96-8A72-A0E42072274A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244-1DB8-44D5-BC12-F394045E0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57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165D-6436-4B96-8A72-A0E42072274A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244-1DB8-44D5-BC12-F394045E0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51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2165D-6436-4B96-8A72-A0E42072274A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244-1DB8-44D5-BC12-F394045E0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84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2165D-6436-4B96-8A72-A0E42072274A}" type="datetimeFigureOut">
              <a:rPr lang="nl-NL" smtClean="0"/>
              <a:t>8-9-2016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C7244-1DB8-44D5-BC12-F394045E0A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89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fbeeldingsresultaat voor le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71" y="2369418"/>
            <a:ext cx="3138131" cy="412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Indeling van een tekst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Alinea’s, inleiding, middenstuk en slot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97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Alinea’s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Een tekst is meestal opgebouwd uit alinea’s</a:t>
            </a:r>
          </a:p>
          <a:p>
            <a:r>
              <a:rPr lang="nl-NL" dirty="0" smtClean="0"/>
              <a:t>Dit zijn stukjes van een tekst.</a:t>
            </a:r>
          </a:p>
          <a:p>
            <a:r>
              <a:rPr lang="nl-NL" dirty="0" smtClean="0"/>
              <a:t>Je kunt zien dat er een nieuwe alinea begint als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  Er een regel wordt overgeslagen </a:t>
            </a:r>
            <a:r>
              <a:rPr lang="nl-NL" dirty="0" smtClean="0"/>
              <a:t>of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  </a:t>
            </a:r>
            <a:r>
              <a:rPr lang="nl-NL" dirty="0" smtClean="0"/>
              <a:t>      De </a:t>
            </a:r>
            <a:r>
              <a:rPr lang="nl-NL" dirty="0" smtClean="0"/>
              <a:t>tekst een klein stukje </a:t>
            </a:r>
            <a:r>
              <a:rPr lang="nl-NL" dirty="0" smtClean="0"/>
              <a:t>inspringt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  De laatste regel van de vorige alinea niet helemaal is volgeschreven.</a:t>
            </a:r>
          </a:p>
          <a:p>
            <a:r>
              <a:rPr lang="nl-NL" dirty="0" smtClean="0"/>
              <a:t>Soms heeft een alinea ook een soort titel. Dit noemen we een tussenkopje.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3078" name="Picture 6" descr="Afbeeldingsresultaat voor le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457" y="1188584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8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De inleiding:</a:t>
            </a:r>
            <a:endParaRPr lang="nl-NL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8538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Afbeeldingsresultaat voor middenstu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38" y="365125"/>
            <a:ext cx="4024539" cy="242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Het slot:</a:t>
            </a:r>
            <a:endParaRPr lang="nl-NL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2069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360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Het middenstuk:</a:t>
            </a:r>
            <a:endParaRPr lang="nl-NL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4456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45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Bekijk dit schema goed!</a:t>
            </a:r>
            <a:endParaRPr lang="nl-NL" b="1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387875"/>
              </p:ext>
            </p:extLst>
          </p:nvPr>
        </p:nvGraphicFramePr>
        <p:xfrm>
          <a:off x="922176" y="1464906"/>
          <a:ext cx="10515600" cy="457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69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154</Words>
  <Application>Microsoft Office PowerPoint</Application>
  <PresentationFormat>Breedbeeld</PresentationFormat>
  <Paragraphs>25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Indeling van een tekst</vt:lpstr>
      <vt:lpstr>Alinea’s</vt:lpstr>
      <vt:lpstr>De inleiding:</vt:lpstr>
      <vt:lpstr>Het slot:</vt:lpstr>
      <vt:lpstr>Het middenstuk:</vt:lpstr>
      <vt:lpstr>Bekijk dit schema goed!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Indeling van een tekst</dc:title>
  <dc:creator>Beheerder</dc:creator>
  <cp:lastModifiedBy>Beheerder</cp:lastModifiedBy>
  <cp:revision>13</cp:revision>
  <dcterms:created xsi:type="dcterms:W3CDTF">2016-09-08T07:04:27Z</dcterms:created>
  <dcterms:modified xsi:type="dcterms:W3CDTF">2016-09-08T10:33:46Z</dcterms:modified>
</cp:coreProperties>
</file>